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7.jpg" ContentType="image/jpeg"/>
  <Override PartName="/ppt/media/image5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 id="2147483746" r:id="rId2"/>
    <p:sldMasterId id="2147483759" r:id="rId3"/>
    <p:sldMasterId id="2147483765" r:id="rId4"/>
    <p:sldMasterId id="2147483771" r:id="rId5"/>
    <p:sldMasterId id="2147483777" r:id="rId6"/>
    <p:sldMasterId id="2147483783" r:id="rId7"/>
    <p:sldMasterId id="2147483789" r:id="rId8"/>
    <p:sldMasterId id="2147483801" r:id="rId9"/>
    <p:sldMasterId id="2147483826" r:id="rId10"/>
    <p:sldMasterId id="2147483839" r:id="rId11"/>
    <p:sldMasterId id="2147483865" r:id="rId12"/>
    <p:sldMasterId id="2147483878" r:id="rId13"/>
  </p:sldMasterIdLst>
  <p:notesMasterIdLst>
    <p:notesMasterId r:id="rId51"/>
  </p:notesMasterIdLst>
  <p:sldIdLst>
    <p:sldId id="260" r:id="rId14"/>
    <p:sldId id="259" r:id="rId15"/>
    <p:sldId id="258" r:id="rId16"/>
    <p:sldId id="257" r:id="rId17"/>
    <p:sldId id="256" r:id="rId18"/>
    <p:sldId id="263" r:id="rId19"/>
    <p:sldId id="264" r:id="rId20"/>
    <p:sldId id="299" r:id="rId21"/>
    <p:sldId id="262" r:id="rId22"/>
    <p:sldId id="261" r:id="rId23"/>
    <p:sldId id="267" r:id="rId24"/>
    <p:sldId id="268" r:id="rId25"/>
    <p:sldId id="269" r:id="rId26"/>
    <p:sldId id="270" r:id="rId27"/>
    <p:sldId id="276" r:id="rId28"/>
    <p:sldId id="277" r:id="rId29"/>
    <p:sldId id="278" r:id="rId30"/>
    <p:sldId id="279" r:id="rId31"/>
    <p:sldId id="281" r:id="rId32"/>
    <p:sldId id="282" r:id="rId33"/>
    <p:sldId id="280" r:id="rId34"/>
    <p:sldId id="283" r:id="rId35"/>
    <p:sldId id="284" r:id="rId36"/>
    <p:sldId id="271" r:id="rId37"/>
    <p:sldId id="273" r:id="rId38"/>
    <p:sldId id="275" r:id="rId39"/>
    <p:sldId id="266" r:id="rId40"/>
    <p:sldId id="286" r:id="rId41"/>
    <p:sldId id="287" r:id="rId42"/>
    <p:sldId id="292" r:id="rId43"/>
    <p:sldId id="288" r:id="rId44"/>
    <p:sldId id="293" r:id="rId45"/>
    <p:sldId id="289" r:id="rId46"/>
    <p:sldId id="294" r:id="rId47"/>
    <p:sldId id="290" r:id="rId48"/>
    <p:sldId id="295" r:id="rId49"/>
    <p:sldId id="298"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210"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87A867-0630-47B5-9F8B-1933A4765DD9}" type="datetimeFigureOut">
              <a:rPr lang="en-US" smtClean="0"/>
              <a:t>11/18/2019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2B218-3491-4C5A-8F55-FA448405B8E6}" type="slidenum">
              <a:rPr lang="en-US" smtClean="0"/>
              <a:t>‹#›</a:t>
            </a:fld>
            <a:endParaRPr lang="en-US"/>
          </a:p>
        </p:txBody>
      </p:sp>
    </p:spTree>
    <p:extLst>
      <p:ext uri="{BB962C8B-B14F-4D97-AF65-F5344CB8AC3E}">
        <p14:creationId xmlns:p14="http://schemas.microsoft.com/office/powerpoint/2010/main" val="4012460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53500244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797371898"/>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598876214"/>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282914000"/>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94482273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497599515"/>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171712041"/>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925955533"/>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469124517"/>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6" name="Google Shape;16;p3"/>
          <p:cNvSpPr txBox="1">
            <a:spLocks noGrp="1"/>
          </p:cNvSpPr>
          <p:nvPr>
            <p:ph type="ctrTitle"/>
          </p:nvPr>
        </p:nvSpPr>
        <p:spPr>
          <a:xfrm>
            <a:off x="648300" y="21111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46590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8277917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471896307"/>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3840246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084683759"/>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49819755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584526037"/>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385403773"/>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537505511"/>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516309859"/>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691902445"/>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4104248069"/>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742756937"/>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680334943"/>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6" name="Google Shape;16;p3"/>
          <p:cNvSpPr txBox="1">
            <a:spLocks noGrp="1"/>
          </p:cNvSpPr>
          <p:nvPr>
            <p:ph type="ctrTitle"/>
          </p:nvPr>
        </p:nvSpPr>
        <p:spPr>
          <a:xfrm>
            <a:off x="648300" y="21111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46590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75969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6" name="Google Shape;16;p3"/>
          <p:cNvSpPr txBox="1">
            <a:spLocks noGrp="1"/>
          </p:cNvSpPr>
          <p:nvPr>
            <p:ph type="ctrTitle"/>
          </p:nvPr>
        </p:nvSpPr>
        <p:spPr>
          <a:xfrm>
            <a:off x="648300" y="21111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46590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4283558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18934" y="-12893"/>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4" y="-12893"/>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648300" y="4539400"/>
            <a:ext cx="3530700" cy="157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extLst>
      <p:ext uri="{BB962C8B-B14F-4D97-AF65-F5344CB8AC3E}">
        <p14:creationId xmlns:p14="http://schemas.microsoft.com/office/powerpoint/2010/main" val="2568017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18934" y="-12893"/>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4" y="-12893"/>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21111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46590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2187072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8"/>
        <p:cNvGrpSpPr/>
        <p:nvPr/>
      </p:nvGrpSpPr>
      <p:grpSpPr>
        <a:xfrm>
          <a:off x="0" y="0"/>
          <a:ext cx="0" cy="0"/>
          <a:chOff x="0" y="0"/>
          <a:chExt cx="0" cy="0"/>
        </a:xfrm>
      </p:grpSpPr>
      <p:sp>
        <p:nvSpPr>
          <p:cNvPr id="19" name="Google Shape;19;p4"/>
          <p:cNvSpPr/>
          <p:nvPr/>
        </p:nvSpPr>
        <p:spPr>
          <a:xfrm>
            <a:off x="218934" y="-12893"/>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4" y="-12893"/>
            <a:ext cx="5276875" cy="6889433"/>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838309" y="2410533"/>
            <a:ext cx="3148200" cy="647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838250" y="3225800"/>
            <a:ext cx="3148200" cy="30076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23" name="Google Shape;23;p4"/>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041521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4"/>
        <p:cNvGrpSpPr/>
        <p:nvPr/>
      </p:nvGrpSpPr>
      <p:grpSpPr>
        <a:xfrm>
          <a:off x="0" y="0"/>
          <a:ext cx="0" cy="0"/>
          <a:chOff x="0" y="0"/>
          <a:chExt cx="0" cy="0"/>
        </a:xfrm>
      </p:grpSpPr>
      <p:sp>
        <p:nvSpPr>
          <p:cNvPr id="25" name="Google Shape;25;p5"/>
          <p:cNvSpPr/>
          <p:nvPr/>
        </p:nvSpPr>
        <p:spPr>
          <a:xfrm>
            <a:off x="209250" y="-12893"/>
            <a:ext cx="3076750"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12893"/>
            <a:ext cx="3076750" cy="6889433"/>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609704" y="5489167"/>
            <a:ext cx="1609800" cy="6476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 name="Google Shape;28;p5"/>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364897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sp>
        <p:nvSpPr>
          <p:cNvPr id="30" name="Google Shape;30;p6"/>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2149433"/>
            <a:ext cx="1957200" cy="8716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7200" kern="0">
                <a:solidFill>
                  <a:srgbClr val="B7B7B7"/>
                </a:solidFill>
                <a:latin typeface="Montserrat"/>
                <a:ea typeface="Montserrat"/>
                <a:cs typeface="Montserrat"/>
                <a:sym typeface="Montserrat"/>
              </a:rPr>
              <a:t>“</a:t>
            </a:r>
            <a:endParaRPr sz="7200" kern="0">
              <a:solidFill>
                <a:srgbClr val="B7B7B7"/>
              </a:solidFill>
              <a:latin typeface="Montserrat"/>
              <a:ea typeface="Montserrat"/>
              <a:cs typeface="Montserrat"/>
              <a:sym typeface="Montserrat"/>
            </a:endParaRPr>
          </a:p>
        </p:txBody>
      </p:sp>
      <p:sp>
        <p:nvSpPr>
          <p:cNvPr id="33" name="Google Shape;33;p6"/>
          <p:cNvSpPr txBox="1">
            <a:spLocks noGrp="1"/>
          </p:cNvSpPr>
          <p:nvPr>
            <p:ph type="body" idx="1"/>
          </p:nvPr>
        </p:nvSpPr>
        <p:spPr>
          <a:xfrm>
            <a:off x="838250" y="3225800"/>
            <a:ext cx="5324100" cy="3007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
        <p:nvSpPr>
          <p:cNvPr id="34" name="Google Shape;34;p6"/>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01647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7"/>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838350" y="2410533"/>
            <a:ext cx="5324100" cy="6476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9" name="Google Shape;39;p7"/>
          <p:cNvSpPr txBox="1">
            <a:spLocks noGrp="1"/>
          </p:cNvSpPr>
          <p:nvPr>
            <p:ph type="body" idx="1"/>
          </p:nvPr>
        </p:nvSpPr>
        <p:spPr>
          <a:xfrm>
            <a:off x="838250" y="3225800"/>
            <a:ext cx="5324100" cy="30076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0" name="Google Shape;40;p7"/>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896917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2" name="Google Shape;42;p8"/>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2512133"/>
            <a:ext cx="4801500" cy="5460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5" name="Google Shape;45;p8"/>
          <p:cNvSpPr txBox="1">
            <a:spLocks noGrp="1"/>
          </p:cNvSpPr>
          <p:nvPr>
            <p:ph type="body" idx="1"/>
          </p:nvPr>
        </p:nvSpPr>
        <p:spPr>
          <a:xfrm>
            <a:off x="841001" y="3323233"/>
            <a:ext cx="2671800" cy="32444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6" name="Google Shape;46;p8"/>
          <p:cNvSpPr txBox="1">
            <a:spLocks noGrp="1"/>
          </p:cNvSpPr>
          <p:nvPr>
            <p:ph type="body" idx="2"/>
          </p:nvPr>
        </p:nvSpPr>
        <p:spPr>
          <a:xfrm>
            <a:off x="3673842" y="3323233"/>
            <a:ext cx="2671800" cy="32444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47" name="Google Shape;47;p8"/>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32580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88373231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9"/>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841000" y="2512133"/>
            <a:ext cx="4801500" cy="546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52" name="Google Shape;52;p9"/>
          <p:cNvSpPr txBox="1">
            <a:spLocks noGrp="1"/>
          </p:cNvSpPr>
          <p:nvPr>
            <p:ph type="body" idx="1"/>
          </p:nvPr>
        </p:nvSpPr>
        <p:spPr>
          <a:xfrm>
            <a:off x="841000" y="3353833"/>
            <a:ext cx="1988700" cy="3214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9"/>
          <p:cNvSpPr txBox="1">
            <a:spLocks noGrp="1"/>
          </p:cNvSpPr>
          <p:nvPr>
            <p:ph type="body" idx="2"/>
          </p:nvPr>
        </p:nvSpPr>
        <p:spPr>
          <a:xfrm>
            <a:off x="2931575" y="3353833"/>
            <a:ext cx="1988700" cy="3214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4" name="Google Shape;54;p9"/>
          <p:cNvSpPr txBox="1">
            <a:spLocks noGrp="1"/>
          </p:cNvSpPr>
          <p:nvPr>
            <p:ph type="body" idx="3"/>
          </p:nvPr>
        </p:nvSpPr>
        <p:spPr>
          <a:xfrm>
            <a:off x="5022150" y="3353833"/>
            <a:ext cx="1988700" cy="3214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9"/>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829621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10"/>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2512133"/>
            <a:ext cx="4801500" cy="546000"/>
          </a:xfrm>
          <a:prstGeom prst="rect">
            <a:avLst/>
          </a:prstGeom>
        </p:spPr>
        <p:txBody>
          <a:bodyPr spcFirstLastPara="1" wrap="square" lIns="91425" tIns="91425" rIns="91425" bIns="91425" anchor="b"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0" name="Google Shape;60;p10"/>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252667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1"/>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841000" y="5367067"/>
            <a:ext cx="7845900" cy="6928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1200"/>
              <a:buNone/>
              <a:defRPr sz="1200"/>
            </a:lvl1pPr>
          </a:lstStyle>
          <a:p>
            <a:endParaRPr/>
          </a:p>
        </p:txBody>
      </p:sp>
      <p:sp>
        <p:nvSpPr>
          <p:cNvPr id="65" name="Google Shape;65;p11"/>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979740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41"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35" y="-13913"/>
            <a:ext cx="8229315" cy="6885849"/>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952247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543227" y="6333135"/>
            <a:ext cx="5487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533677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13" y="3840492"/>
            <a:ext cx="6400799"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15965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599257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sz="half" idx="2"/>
          </p:nvPr>
        </p:nvSpPr>
        <p:spPr>
          <a:xfrm>
            <a:off x="457200" y="1577344"/>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4"/>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9829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47731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02300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B8A38-D719-4DED-9B0B-5556DEBF644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662667353"/>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13" y="3840492"/>
            <a:ext cx="6400799"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61736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275707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sz="half" idx="2"/>
          </p:nvPr>
        </p:nvSpPr>
        <p:spPr>
          <a:xfrm>
            <a:off x="457200" y="1577344"/>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4"/>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4138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8433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879609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13" y="3840492"/>
            <a:ext cx="6400799"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295049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88834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sz="half" idx="2"/>
          </p:nvPr>
        </p:nvSpPr>
        <p:spPr>
          <a:xfrm>
            <a:off x="457200" y="1577344"/>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4"/>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541070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1893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44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EB8A38-D719-4DED-9B0B-5556DEBF644B}"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399785102"/>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13" y="3840490"/>
            <a:ext cx="6400799"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806804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259325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sz="half" idx="2"/>
          </p:nvPr>
        </p:nvSpPr>
        <p:spPr>
          <a:xfrm>
            <a:off x="457200" y="1577344"/>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4"/>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384578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14221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542642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3" y="3840482"/>
            <a:ext cx="6400799"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051278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118745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sz="half" idx="2"/>
          </p:nvPr>
        </p:nvSpPr>
        <p:spPr>
          <a:xfrm>
            <a:off x="457200" y="1577341"/>
            <a:ext cx="397764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1"/>
            <a:ext cx="397764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720398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B99D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236565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5489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EB8A38-D719-4DED-9B0B-5556DEBF644B}" type="datetimeFigureOut">
              <a:rPr lang="en-US" smtClean="0"/>
              <a:t>11/18/2019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45068507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276601"/>
            <a:ext cx="7772400" cy="1470025"/>
          </a:xfrm>
        </p:spPr>
        <p:txBody>
          <a:bodyPr anchor="b">
            <a:noAutofit/>
          </a:bodyPr>
          <a:lstStyle>
            <a:lvl1pPr>
              <a:defRPr lang="bs-Latn-BA" sz="5400" b="1" kern="1200" dirty="0">
                <a:ln w="19050">
                  <a:solidFill>
                    <a:schemeClr val="bg1"/>
                  </a:solidFill>
                </a:ln>
                <a:solidFill>
                  <a:schemeClr val="bg1"/>
                </a:solidFill>
                <a:latin typeface="Microsoft New Tai Lue" pitchFamily="34" charset="0"/>
                <a:ea typeface="+mj-ea"/>
                <a:cs typeface="Microsoft New Tai Lue" pitchFamily="34" charset="0"/>
              </a:defRPr>
            </a:lvl1pPr>
          </a:lstStyle>
          <a:p>
            <a:r>
              <a:rPr lang="en-US" smtClean="0"/>
              <a:t>Click to edit Master title style</a:t>
            </a:r>
            <a:endParaRPr lang="bs-Latn-BA" dirty="0"/>
          </a:p>
        </p:txBody>
      </p:sp>
      <p:sp>
        <p:nvSpPr>
          <p:cNvPr id="3" name="Subtitle 2"/>
          <p:cNvSpPr>
            <a:spLocks noGrp="1"/>
          </p:cNvSpPr>
          <p:nvPr>
            <p:ph type="subTitle" idx="1"/>
          </p:nvPr>
        </p:nvSpPr>
        <p:spPr>
          <a:xfrm>
            <a:off x="1371600" y="4791199"/>
            <a:ext cx="6400800" cy="504056"/>
          </a:xfrm>
        </p:spPr>
        <p:txBody>
          <a:bodyPr anchor="t"/>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bs-Latn-BA" dirty="0"/>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4200" y="858578"/>
            <a:ext cx="2990562" cy="2875223"/>
          </a:xfrm>
          <a:prstGeom prst="rect">
            <a:avLst/>
          </a:prstGeom>
        </p:spPr>
      </p:pic>
    </p:spTree>
    <p:extLst>
      <p:ext uri="{BB962C8B-B14F-4D97-AF65-F5344CB8AC3E}">
        <p14:creationId xmlns:p14="http://schemas.microsoft.com/office/powerpoint/2010/main" val="352438987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19256" cy="1143000"/>
          </a:xfrm>
        </p:spPr>
        <p:txBody>
          <a:bodyPr/>
          <a:lstStyle>
            <a:lvl1pPr>
              <a:defRPr lang="bs-Latn-BA" sz="5400" b="1" kern="1200" dirty="0">
                <a:ln w="19050">
                  <a:solidFill>
                    <a:schemeClr val="bg1"/>
                  </a:solidFill>
                </a:ln>
                <a:solidFill>
                  <a:schemeClr val="bg1"/>
                </a:solidFill>
                <a:latin typeface="Microsoft New Tai Lue" pitchFamily="34" charset="0"/>
                <a:ea typeface="+mj-ea"/>
                <a:cs typeface="Microsoft New Tai Lue" pitchFamily="34" charset="0"/>
              </a:defRPr>
            </a:lvl1pPr>
          </a:lstStyle>
          <a:p>
            <a:r>
              <a:rPr lang="en-US" smtClean="0"/>
              <a:t>Click to edit Master title style</a:t>
            </a:r>
            <a:endParaRPr lang="bs-Latn-BA" dirty="0"/>
          </a:p>
        </p:txBody>
      </p:sp>
      <p:sp>
        <p:nvSpPr>
          <p:cNvPr id="3" name="Content Placeholder 2"/>
          <p:cNvSpPr>
            <a:spLocks noGrp="1"/>
          </p:cNvSpPr>
          <p:nvPr>
            <p:ph idx="1"/>
          </p:nvPr>
        </p:nvSpPr>
        <p:spPr/>
        <p:txBody>
          <a:bodyPr/>
          <a:lstStyle>
            <a:lvl1pPr>
              <a:defRPr>
                <a:solidFill>
                  <a:schemeClr val="bg1"/>
                </a:solidFill>
                <a:latin typeface="Microsoft New Tai Lue" pitchFamily="34" charset="0"/>
                <a:cs typeface="Microsoft New Tai Lue" pitchFamily="34" charset="0"/>
              </a:defRPr>
            </a:lvl1pPr>
            <a:lvl2pPr>
              <a:defRPr>
                <a:solidFill>
                  <a:schemeClr val="bg1"/>
                </a:solidFill>
                <a:latin typeface="Microsoft New Tai Lue" pitchFamily="34" charset="0"/>
                <a:cs typeface="Microsoft New Tai Lue" pitchFamily="34" charset="0"/>
              </a:defRPr>
            </a:lvl2pPr>
            <a:lvl3pPr>
              <a:defRPr>
                <a:solidFill>
                  <a:schemeClr val="bg1"/>
                </a:solidFill>
                <a:latin typeface="Microsoft New Tai Lue" pitchFamily="34" charset="0"/>
                <a:cs typeface="Microsoft New Tai Lue" pitchFamily="34" charset="0"/>
              </a:defRPr>
            </a:lvl3pPr>
            <a:lvl4pPr>
              <a:defRPr>
                <a:solidFill>
                  <a:schemeClr val="bg1"/>
                </a:solidFill>
                <a:latin typeface="Microsoft New Tai Lue" pitchFamily="34" charset="0"/>
                <a:cs typeface="Microsoft New Tai Lue" pitchFamily="34" charset="0"/>
              </a:defRPr>
            </a:lvl4pPr>
            <a:lvl5pPr>
              <a:defRPr>
                <a:solidFill>
                  <a:schemeClr val="bg1"/>
                </a:solidFill>
                <a:latin typeface="Microsoft New Tai Lue" pitchFamily="34" charset="0"/>
                <a:cs typeface="Microsoft New Tai Lue"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dirty="0"/>
          </a:p>
        </p:txBody>
      </p:sp>
      <p:sp>
        <p:nvSpPr>
          <p:cNvPr id="4" name="Date Placeholder 3"/>
          <p:cNvSpPr>
            <a:spLocks noGrp="1"/>
          </p:cNvSpPr>
          <p:nvPr>
            <p:ph type="dt" sz="half" idx="10"/>
          </p:nvPr>
        </p:nvSpPr>
        <p:spPr>
          <a:xfrm>
            <a:off x="464840" y="6248400"/>
            <a:ext cx="2133600" cy="365125"/>
          </a:xfrm>
        </p:spPr>
        <p:txBody>
          <a:bodyPr/>
          <a:lstStyle>
            <a:lvl1pPr>
              <a:defRPr>
                <a:solidFill>
                  <a:schemeClr val="bg1"/>
                </a:solidFill>
                <a:latin typeface="Microsoft New Tai Lue" pitchFamily="34" charset="0"/>
                <a:cs typeface="Microsoft New Tai Lue" pitchFamily="34" charset="0"/>
              </a:defRPr>
            </a:lvl1p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a:xfrm>
            <a:off x="3131840" y="6248400"/>
            <a:ext cx="2895600" cy="365125"/>
          </a:xfrm>
        </p:spPr>
        <p:txBody>
          <a:bodyPr/>
          <a:lstStyle>
            <a:lvl1pPr>
              <a:defRPr>
                <a:solidFill>
                  <a:schemeClr val="bg1"/>
                </a:solidFill>
                <a:latin typeface="Microsoft New Tai Lue" pitchFamily="34" charset="0"/>
                <a:cs typeface="Microsoft New Tai Lue" pitchFamily="34" charset="0"/>
              </a:defRPr>
            </a:lvl1pPr>
          </a:lstStyle>
          <a:p>
            <a:endParaRPr lang="bs-Latn-BA" dirty="0">
              <a:solidFill>
                <a:prstClr val="white"/>
              </a:solidFill>
            </a:endParaRPr>
          </a:p>
        </p:txBody>
      </p:sp>
      <p:sp>
        <p:nvSpPr>
          <p:cNvPr id="6" name="Slide Number Placeholder 5"/>
          <p:cNvSpPr>
            <a:spLocks noGrp="1"/>
          </p:cNvSpPr>
          <p:nvPr>
            <p:ph type="sldNum" sz="quarter" idx="12"/>
          </p:nvPr>
        </p:nvSpPr>
        <p:spPr>
          <a:xfrm>
            <a:off x="6560840" y="6248400"/>
            <a:ext cx="2133600" cy="365125"/>
          </a:xfrm>
        </p:spPr>
        <p:txBody>
          <a:bodyPr/>
          <a:lstStyle>
            <a:lvl1pPr>
              <a:defRPr>
                <a:solidFill>
                  <a:schemeClr val="bg1"/>
                </a:solidFill>
                <a:latin typeface="Microsoft New Tai Lue" pitchFamily="34" charset="0"/>
                <a:cs typeface="Microsoft New Tai Lue" pitchFamily="34" charset="0"/>
              </a:defRPr>
            </a:lvl1p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96249776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n w="12700">
                  <a:solidFill>
                    <a:schemeClr val="bg1"/>
                  </a:solidFill>
                </a:ln>
                <a:solidFill>
                  <a:schemeClr val="bg1"/>
                </a:solidFill>
              </a:defRPr>
            </a:lvl1pPr>
          </a:lstStyle>
          <a:p>
            <a:r>
              <a:rPr lang="en-US" smtClean="0"/>
              <a:t>Click to edit Master title style</a:t>
            </a:r>
            <a:endParaRPr lang="bs-Latn-BA" dirty="0"/>
          </a:p>
        </p:txBody>
      </p:sp>
      <p:sp>
        <p:nvSpPr>
          <p:cNvPr id="3" name="Text Placeholder 2"/>
          <p:cNvSpPr>
            <a:spLocks noGrp="1"/>
          </p:cNvSpPr>
          <p:nvPr>
            <p:ph type="body" idx="1"/>
          </p:nvPr>
        </p:nvSpPr>
        <p:spPr>
          <a:xfrm>
            <a:off x="722313" y="3861048"/>
            <a:ext cx="7772400" cy="432048"/>
          </a:xfrm>
        </p:spPr>
        <p:txBody>
          <a:bodyPr anchor="ct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33438414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5" name="Date Placeholder 4"/>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6" name="Footer Placeholder 5"/>
          <p:cNvSpPr>
            <a:spLocks noGrp="1"/>
          </p:cNvSpPr>
          <p:nvPr>
            <p:ph type="ftr" sz="quarter" idx="11"/>
          </p:nvPr>
        </p:nvSpPr>
        <p:spPr/>
        <p:txBody>
          <a:bodyPr/>
          <a:lstStyle/>
          <a:p>
            <a:endParaRPr lang="bs-Latn-BA">
              <a:solidFill>
                <a:prstClr val="white"/>
              </a:solidFill>
            </a:endParaRPr>
          </a:p>
        </p:txBody>
      </p:sp>
      <p:sp>
        <p:nvSpPr>
          <p:cNvPr id="7" name="Slide Number Placeholder 6"/>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58346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bs-Latn-BA"/>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7" name="Date Placeholder 6"/>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8" name="Footer Placeholder 7"/>
          <p:cNvSpPr>
            <a:spLocks noGrp="1"/>
          </p:cNvSpPr>
          <p:nvPr>
            <p:ph type="ftr" sz="quarter" idx="11"/>
          </p:nvPr>
        </p:nvSpPr>
        <p:spPr/>
        <p:txBody>
          <a:bodyPr/>
          <a:lstStyle/>
          <a:p>
            <a:endParaRPr lang="bs-Latn-BA">
              <a:solidFill>
                <a:prstClr val="white"/>
              </a:solidFill>
            </a:endParaRPr>
          </a:p>
        </p:txBody>
      </p:sp>
      <p:sp>
        <p:nvSpPr>
          <p:cNvPr id="9" name="Slide Number Placeholder 8"/>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718163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Date Placeholder 2"/>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4" name="Footer Placeholder 3"/>
          <p:cNvSpPr>
            <a:spLocks noGrp="1"/>
          </p:cNvSpPr>
          <p:nvPr>
            <p:ph type="ftr" sz="quarter" idx="11"/>
          </p:nvPr>
        </p:nvSpPr>
        <p:spPr/>
        <p:txBody>
          <a:bodyPr/>
          <a:lstStyle/>
          <a:p>
            <a:endParaRPr lang="bs-Latn-BA">
              <a:solidFill>
                <a:prstClr val="white"/>
              </a:solidFill>
            </a:endParaRPr>
          </a:p>
        </p:txBody>
      </p:sp>
      <p:sp>
        <p:nvSpPr>
          <p:cNvPr id="5" name="Slide Number Placeholder 4"/>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27543722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3" name="Footer Placeholder 2"/>
          <p:cNvSpPr>
            <a:spLocks noGrp="1"/>
          </p:cNvSpPr>
          <p:nvPr>
            <p:ph type="ftr" sz="quarter" idx="11"/>
          </p:nvPr>
        </p:nvSpPr>
        <p:spPr/>
        <p:txBody>
          <a:bodyPr/>
          <a:lstStyle/>
          <a:p>
            <a:endParaRPr lang="bs-Latn-BA">
              <a:solidFill>
                <a:prstClr val="white"/>
              </a:solidFill>
            </a:endParaRPr>
          </a:p>
        </p:txBody>
      </p:sp>
      <p:sp>
        <p:nvSpPr>
          <p:cNvPr id="4" name="Slide Number Placeholder 3"/>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8973244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bs-Latn-BA"/>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6" name="Footer Placeholder 5"/>
          <p:cNvSpPr>
            <a:spLocks noGrp="1"/>
          </p:cNvSpPr>
          <p:nvPr>
            <p:ph type="ftr" sz="quarter" idx="11"/>
          </p:nvPr>
        </p:nvSpPr>
        <p:spPr/>
        <p:txBody>
          <a:bodyPr/>
          <a:lstStyle/>
          <a:p>
            <a:endParaRPr lang="bs-Latn-BA">
              <a:solidFill>
                <a:prstClr val="white"/>
              </a:solidFill>
            </a:endParaRPr>
          </a:p>
        </p:txBody>
      </p:sp>
      <p:sp>
        <p:nvSpPr>
          <p:cNvPr id="7" name="Slide Number Placeholder 6"/>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2899784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bs-Latn-B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bs-Latn-BA"/>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6" name="Footer Placeholder 5"/>
          <p:cNvSpPr>
            <a:spLocks noGrp="1"/>
          </p:cNvSpPr>
          <p:nvPr>
            <p:ph type="ftr" sz="quarter" idx="11"/>
          </p:nvPr>
        </p:nvSpPr>
        <p:spPr/>
        <p:txBody>
          <a:bodyPr/>
          <a:lstStyle/>
          <a:p>
            <a:endParaRPr lang="bs-Latn-BA">
              <a:solidFill>
                <a:prstClr val="white"/>
              </a:solidFill>
            </a:endParaRPr>
          </a:p>
        </p:txBody>
      </p:sp>
      <p:sp>
        <p:nvSpPr>
          <p:cNvPr id="7" name="Slide Number Placeholder 6"/>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25739159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269947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EB8A38-D719-4DED-9B0B-5556DEBF644B}" type="datetimeFigureOut">
              <a:rPr lang="en-US" smtClean="0"/>
              <a:t>11/18/2019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4168364592"/>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bs-Latn-BA"/>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6849336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276601"/>
            <a:ext cx="7772400" cy="1470025"/>
          </a:xfrm>
        </p:spPr>
        <p:txBody>
          <a:bodyPr anchor="b">
            <a:noAutofit/>
          </a:bodyPr>
          <a:lstStyle>
            <a:lvl1pPr>
              <a:defRPr lang="bs-Latn-BA" sz="5400" b="1" kern="1200" dirty="0">
                <a:ln w="19050">
                  <a:solidFill>
                    <a:schemeClr val="bg1"/>
                  </a:solidFill>
                </a:ln>
                <a:solidFill>
                  <a:schemeClr val="bg1"/>
                </a:solidFill>
                <a:latin typeface="Microsoft New Tai Lue" pitchFamily="34" charset="0"/>
                <a:ea typeface="+mj-ea"/>
                <a:cs typeface="Microsoft New Tai Lue" pitchFamily="34" charset="0"/>
              </a:defRPr>
            </a:lvl1pPr>
          </a:lstStyle>
          <a:p>
            <a:r>
              <a:rPr lang="en-US" smtClean="0"/>
              <a:t>Click to edit Master title style</a:t>
            </a:r>
            <a:endParaRPr lang="bs-Latn-BA" dirty="0"/>
          </a:p>
        </p:txBody>
      </p:sp>
      <p:sp>
        <p:nvSpPr>
          <p:cNvPr id="3" name="Subtitle 2"/>
          <p:cNvSpPr>
            <a:spLocks noGrp="1"/>
          </p:cNvSpPr>
          <p:nvPr>
            <p:ph type="subTitle" idx="1"/>
          </p:nvPr>
        </p:nvSpPr>
        <p:spPr>
          <a:xfrm>
            <a:off x="1371600" y="4791199"/>
            <a:ext cx="6400800" cy="504056"/>
          </a:xfrm>
        </p:spPr>
        <p:txBody>
          <a:bodyPr anchor="t"/>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bs-Latn-BA" dirty="0"/>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4200" y="858578"/>
            <a:ext cx="2990562" cy="2875223"/>
          </a:xfrm>
          <a:prstGeom prst="rect">
            <a:avLst/>
          </a:prstGeom>
        </p:spPr>
      </p:pic>
    </p:spTree>
    <p:extLst>
      <p:ext uri="{BB962C8B-B14F-4D97-AF65-F5344CB8AC3E}">
        <p14:creationId xmlns:p14="http://schemas.microsoft.com/office/powerpoint/2010/main" val="38014917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19256" cy="1143000"/>
          </a:xfrm>
        </p:spPr>
        <p:txBody>
          <a:bodyPr/>
          <a:lstStyle>
            <a:lvl1pPr>
              <a:defRPr lang="bs-Latn-BA" sz="5400" b="1" kern="1200" dirty="0">
                <a:ln w="19050">
                  <a:solidFill>
                    <a:schemeClr val="bg1"/>
                  </a:solidFill>
                </a:ln>
                <a:solidFill>
                  <a:schemeClr val="bg1"/>
                </a:solidFill>
                <a:latin typeface="Microsoft New Tai Lue" pitchFamily="34" charset="0"/>
                <a:ea typeface="+mj-ea"/>
                <a:cs typeface="Microsoft New Tai Lue" pitchFamily="34" charset="0"/>
              </a:defRPr>
            </a:lvl1pPr>
          </a:lstStyle>
          <a:p>
            <a:r>
              <a:rPr lang="en-US" smtClean="0"/>
              <a:t>Click to edit Master title style</a:t>
            </a:r>
            <a:endParaRPr lang="bs-Latn-BA" dirty="0"/>
          </a:p>
        </p:txBody>
      </p:sp>
      <p:sp>
        <p:nvSpPr>
          <p:cNvPr id="3" name="Content Placeholder 2"/>
          <p:cNvSpPr>
            <a:spLocks noGrp="1"/>
          </p:cNvSpPr>
          <p:nvPr>
            <p:ph idx="1"/>
          </p:nvPr>
        </p:nvSpPr>
        <p:spPr/>
        <p:txBody>
          <a:bodyPr/>
          <a:lstStyle>
            <a:lvl1pPr>
              <a:defRPr>
                <a:solidFill>
                  <a:schemeClr val="bg1"/>
                </a:solidFill>
                <a:latin typeface="Microsoft New Tai Lue" pitchFamily="34" charset="0"/>
                <a:cs typeface="Microsoft New Tai Lue" pitchFamily="34" charset="0"/>
              </a:defRPr>
            </a:lvl1pPr>
            <a:lvl2pPr>
              <a:defRPr>
                <a:solidFill>
                  <a:schemeClr val="bg1"/>
                </a:solidFill>
                <a:latin typeface="Microsoft New Tai Lue" pitchFamily="34" charset="0"/>
                <a:cs typeface="Microsoft New Tai Lue" pitchFamily="34" charset="0"/>
              </a:defRPr>
            </a:lvl2pPr>
            <a:lvl3pPr>
              <a:defRPr>
                <a:solidFill>
                  <a:schemeClr val="bg1"/>
                </a:solidFill>
                <a:latin typeface="Microsoft New Tai Lue" pitchFamily="34" charset="0"/>
                <a:cs typeface="Microsoft New Tai Lue" pitchFamily="34" charset="0"/>
              </a:defRPr>
            </a:lvl3pPr>
            <a:lvl4pPr>
              <a:defRPr>
                <a:solidFill>
                  <a:schemeClr val="bg1"/>
                </a:solidFill>
                <a:latin typeface="Microsoft New Tai Lue" pitchFamily="34" charset="0"/>
                <a:cs typeface="Microsoft New Tai Lue" pitchFamily="34" charset="0"/>
              </a:defRPr>
            </a:lvl4pPr>
            <a:lvl5pPr>
              <a:defRPr>
                <a:solidFill>
                  <a:schemeClr val="bg1"/>
                </a:solidFill>
                <a:latin typeface="Microsoft New Tai Lue" pitchFamily="34" charset="0"/>
                <a:cs typeface="Microsoft New Tai Lue"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dirty="0"/>
          </a:p>
        </p:txBody>
      </p:sp>
      <p:sp>
        <p:nvSpPr>
          <p:cNvPr id="4" name="Date Placeholder 3"/>
          <p:cNvSpPr>
            <a:spLocks noGrp="1"/>
          </p:cNvSpPr>
          <p:nvPr>
            <p:ph type="dt" sz="half" idx="10"/>
          </p:nvPr>
        </p:nvSpPr>
        <p:spPr>
          <a:xfrm>
            <a:off x="464840" y="6248400"/>
            <a:ext cx="2133600" cy="365125"/>
          </a:xfrm>
        </p:spPr>
        <p:txBody>
          <a:bodyPr/>
          <a:lstStyle>
            <a:lvl1pPr>
              <a:defRPr>
                <a:solidFill>
                  <a:schemeClr val="bg1"/>
                </a:solidFill>
                <a:latin typeface="Microsoft New Tai Lue" pitchFamily="34" charset="0"/>
                <a:cs typeface="Microsoft New Tai Lue" pitchFamily="34" charset="0"/>
              </a:defRPr>
            </a:lvl1p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a:xfrm>
            <a:off x="3131840" y="6248400"/>
            <a:ext cx="2895600" cy="365125"/>
          </a:xfrm>
        </p:spPr>
        <p:txBody>
          <a:bodyPr/>
          <a:lstStyle>
            <a:lvl1pPr>
              <a:defRPr>
                <a:solidFill>
                  <a:schemeClr val="bg1"/>
                </a:solidFill>
                <a:latin typeface="Microsoft New Tai Lue" pitchFamily="34" charset="0"/>
                <a:cs typeface="Microsoft New Tai Lue" pitchFamily="34" charset="0"/>
              </a:defRPr>
            </a:lvl1pPr>
          </a:lstStyle>
          <a:p>
            <a:endParaRPr lang="bs-Latn-BA" dirty="0">
              <a:solidFill>
                <a:prstClr val="white"/>
              </a:solidFill>
            </a:endParaRPr>
          </a:p>
        </p:txBody>
      </p:sp>
      <p:sp>
        <p:nvSpPr>
          <p:cNvPr id="6" name="Slide Number Placeholder 5"/>
          <p:cNvSpPr>
            <a:spLocks noGrp="1"/>
          </p:cNvSpPr>
          <p:nvPr>
            <p:ph type="sldNum" sz="quarter" idx="12"/>
          </p:nvPr>
        </p:nvSpPr>
        <p:spPr>
          <a:xfrm>
            <a:off x="6560840" y="6248400"/>
            <a:ext cx="2133600" cy="365125"/>
          </a:xfrm>
        </p:spPr>
        <p:txBody>
          <a:bodyPr/>
          <a:lstStyle>
            <a:lvl1pPr>
              <a:defRPr>
                <a:solidFill>
                  <a:schemeClr val="bg1"/>
                </a:solidFill>
                <a:latin typeface="Microsoft New Tai Lue" pitchFamily="34" charset="0"/>
                <a:cs typeface="Microsoft New Tai Lue" pitchFamily="34" charset="0"/>
              </a:defRPr>
            </a:lvl1p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299702292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n w="12700">
                  <a:solidFill>
                    <a:schemeClr val="bg1"/>
                  </a:solidFill>
                </a:ln>
                <a:solidFill>
                  <a:schemeClr val="bg1"/>
                </a:solidFill>
              </a:defRPr>
            </a:lvl1pPr>
          </a:lstStyle>
          <a:p>
            <a:r>
              <a:rPr lang="en-US" smtClean="0"/>
              <a:t>Click to edit Master title style</a:t>
            </a:r>
            <a:endParaRPr lang="bs-Latn-BA" dirty="0"/>
          </a:p>
        </p:txBody>
      </p:sp>
      <p:sp>
        <p:nvSpPr>
          <p:cNvPr id="3" name="Text Placeholder 2"/>
          <p:cNvSpPr>
            <a:spLocks noGrp="1"/>
          </p:cNvSpPr>
          <p:nvPr>
            <p:ph type="body" idx="1"/>
          </p:nvPr>
        </p:nvSpPr>
        <p:spPr>
          <a:xfrm>
            <a:off x="722313" y="3861048"/>
            <a:ext cx="7772400" cy="432048"/>
          </a:xfrm>
        </p:spPr>
        <p:txBody>
          <a:bodyPr anchor="ct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31644889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5" name="Date Placeholder 4"/>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6" name="Footer Placeholder 5"/>
          <p:cNvSpPr>
            <a:spLocks noGrp="1"/>
          </p:cNvSpPr>
          <p:nvPr>
            <p:ph type="ftr" sz="quarter" idx="11"/>
          </p:nvPr>
        </p:nvSpPr>
        <p:spPr/>
        <p:txBody>
          <a:bodyPr/>
          <a:lstStyle/>
          <a:p>
            <a:endParaRPr lang="bs-Latn-BA">
              <a:solidFill>
                <a:prstClr val="white"/>
              </a:solidFill>
            </a:endParaRPr>
          </a:p>
        </p:txBody>
      </p:sp>
      <p:sp>
        <p:nvSpPr>
          <p:cNvPr id="7" name="Slide Number Placeholder 6"/>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25998901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bs-Latn-BA"/>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7" name="Date Placeholder 6"/>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8" name="Footer Placeholder 7"/>
          <p:cNvSpPr>
            <a:spLocks noGrp="1"/>
          </p:cNvSpPr>
          <p:nvPr>
            <p:ph type="ftr" sz="quarter" idx="11"/>
          </p:nvPr>
        </p:nvSpPr>
        <p:spPr/>
        <p:txBody>
          <a:bodyPr/>
          <a:lstStyle/>
          <a:p>
            <a:endParaRPr lang="bs-Latn-BA">
              <a:solidFill>
                <a:prstClr val="white"/>
              </a:solidFill>
            </a:endParaRPr>
          </a:p>
        </p:txBody>
      </p:sp>
      <p:sp>
        <p:nvSpPr>
          <p:cNvPr id="9" name="Slide Number Placeholder 8"/>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22672059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Date Placeholder 2"/>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4" name="Footer Placeholder 3"/>
          <p:cNvSpPr>
            <a:spLocks noGrp="1"/>
          </p:cNvSpPr>
          <p:nvPr>
            <p:ph type="ftr" sz="quarter" idx="11"/>
          </p:nvPr>
        </p:nvSpPr>
        <p:spPr/>
        <p:txBody>
          <a:bodyPr/>
          <a:lstStyle/>
          <a:p>
            <a:endParaRPr lang="bs-Latn-BA">
              <a:solidFill>
                <a:prstClr val="white"/>
              </a:solidFill>
            </a:endParaRPr>
          </a:p>
        </p:txBody>
      </p:sp>
      <p:sp>
        <p:nvSpPr>
          <p:cNvPr id="5" name="Slide Number Placeholder 4"/>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41411825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3" name="Footer Placeholder 2"/>
          <p:cNvSpPr>
            <a:spLocks noGrp="1"/>
          </p:cNvSpPr>
          <p:nvPr>
            <p:ph type="ftr" sz="quarter" idx="11"/>
          </p:nvPr>
        </p:nvSpPr>
        <p:spPr/>
        <p:txBody>
          <a:bodyPr/>
          <a:lstStyle/>
          <a:p>
            <a:endParaRPr lang="bs-Latn-BA">
              <a:solidFill>
                <a:prstClr val="white"/>
              </a:solidFill>
            </a:endParaRPr>
          </a:p>
        </p:txBody>
      </p:sp>
      <p:sp>
        <p:nvSpPr>
          <p:cNvPr id="4" name="Slide Number Placeholder 3"/>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36114597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bs-Latn-BA"/>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6" name="Footer Placeholder 5"/>
          <p:cNvSpPr>
            <a:spLocks noGrp="1"/>
          </p:cNvSpPr>
          <p:nvPr>
            <p:ph type="ftr" sz="quarter" idx="11"/>
          </p:nvPr>
        </p:nvSpPr>
        <p:spPr/>
        <p:txBody>
          <a:bodyPr/>
          <a:lstStyle/>
          <a:p>
            <a:endParaRPr lang="bs-Latn-BA">
              <a:solidFill>
                <a:prstClr val="white"/>
              </a:solidFill>
            </a:endParaRPr>
          </a:p>
        </p:txBody>
      </p:sp>
      <p:sp>
        <p:nvSpPr>
          <p:cNvPr id="7" name="Slide Number Placeholder 6"/>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45324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bs-Latn-B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bs-Latn-BA"/>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6" name="Footer Placeholder 5"/>
          <p:cNvSpPr>
            <a:spLocks noGrp="1"/>
          </p:cNvSpPr>
          <p:nvPr>
            <p:ph type="ftr" sz="quarter" idx="11"/>
          </p:nvPr>
        </p:nvSpPr>
        <p:spPr/>
        <p:txBody>
          <a:bodyPr/>
          <a:lstStyle/>
          <a:p>
            <a:endParaRPr lang="bs-Latn-BA">
              <a:solidFill>
                <a:prstClr val="white"/>
              </a:solidFill>
            </a:endParaRPr>
          </a:p>
        </p:txBody>
      </p:sp>
      <p:sp>
        <p:nvSpPr>
          <p:cNvPr id="7" name="Slide Number Placeholder 6"/>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3123013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B8A38-D719-4DED-9B0B-5556DEBF644B}" type="datetimeFigureOut">
              <a:rPr lang="en-US" smtClean="0"/>
              <a:t>11/18/2019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54814944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bs-Latn-B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7226741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bs-Latn-BA"/>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11"/>
          </p:nvPr>
        </p:nvSpPr>
        <p:spPr/>
        <p:txBody>
          <a:bodyPr/>
          <a:lstStyle/>
          <a:p>
            <a:endParaRPr lang="bs-Latn-BA">
              <a:solidFill>
                <a:prstClr val="white"/>
              </a:solidFill>
            </a:endParaRPr>
          </a:p>
        </p:txBody>
      </p:sp>
      <p:sp>
        <p:nvSpPr>
          <p:cNvPr id="6" name="Slide Number Placeholder 5"/>
          <p:cNvSpPr>
            <a:spLocks noGrp="1"/>
          </p:cNvSpPr>
          <p:nvPr>
            <p:ph type="sldNum" sz="quarter" idx="12"/>
          </p:nvPr>
        </p:nvSpPr>
        <p:spPr/>
        <p:txBody>
          <a:body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996533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41661164"/>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581438834"/>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410766122"/>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861911171"/>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801609330"/>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611591889"/>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57354185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59518336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998519926"/>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882291359"/>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075954077"/>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532780423"/>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6" name="Google Shape;16;p3"/>
          <p:cNvSpPr txBox="1">
            <a:spLocks noGrp="1"/>
          </p:cNvSpPr>
          <p:nvPr>
            <p:ph type="ctrTitle"/>
          </p:nvPr>
        </p:nvSpPr>
        <p:spPr>
          <a:xfrm>
            <a:off x="648300" y="21111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46590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9338514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143571056"/>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31558445"/>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409563837"/>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872488700"/>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913573736"/>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85950457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250151707"/>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917271941"/>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937474912"/>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6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416120399"/>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00544173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484905806"/>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6" name="Google Shape;16;p3"/>
          <p:cNvSpPr txBox="1">
            <a:spLocks noGrp="1"/>
          </p:cNvSpPr>
          <p:nvPr>
            <p:ph type="ctrTitle"/>
          </p:nvPr>
        </p:nvSpPr>
        <p:spPr>
          <a:xfrm>
            <a:off x="648300" y="2111133"/>
            <a:ext cx="3522300" cy="398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4659067"/>
            <a:ext cx="1906200" cy="1375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7201469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69582845"/>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4190265369"/>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2470541775"/>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27309547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10.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1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12.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13.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4.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5.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6.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7.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8.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1.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9.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B8A38-D719-4DED-9B0B-5556DEBF644B}" type="datetimeFigureOut">
              <a:rPr lang="en-US" smtClean="0"/>
              <a:t>11/18/2019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9651698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ransition>
    <p:fade thruBlk="1"/>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23813326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ransition>
    <p:fade thruBlk="1"/>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164085635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transition>
    <p:fade thruBlk="1"/>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967360380"/>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transition>
    <p:fade thruBlk="1"/>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B8A38-D719-4DED-9B0B-5556DEBF644B}"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
                <a:srgbClr val="000000"/>
              </a:buClr>
              <a:buFont typeface="Arial"/>
              <a:buNone/>
            </a:pPr>
            <a:fld id="{00000000-1234-1234-1234-123412341234}" type="slidenum">
              <a:rPr lang="en" kern="0" smtClean="0">
                <a:solidFill>
                  <a:srgbClr val="FFFFFF"/>
                </a:solidFill>
              </a:rPr>
              <a:pPr>
                <a:buClr>
                  <a:srgbClr val="000000"/>
                </a:buClr>
                <a:buFont typeface="Arial"/>
                <a:buNone/>
              </a:pPr>
              <a:t>‹#›</a:t>
            </a:fld>
            <a:endParaRPr lang="en" kern="0">
              <a:solidFill>
                <a:srgbClr val="FFFFFF"/>
              </a:solidFill>
            </a:endParaRPr>
          </a:p>
        </p:txBody>
      </p:sp>
    </p:spTree>
    <p:extLst>
      <p:ext uri="{BB962C8B-B14F-4D97-AF65-F5344CB8AC3E}">
        <p14:creationId xmlns:p14="http://schemas.microsoft.com/office/powerpoint/2010/main" val="393346499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Lst>
  <p:transition>
    <p:fade thruBlk="1"/>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512133"/>
            <a:ext cx="5185200" cy="632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1pPr>
            <a:lvl2pPr lvl="1">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2pPr>
            <a:lvl3pPr lvl="2">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3pPr>
            <a:lvl4pPr lvl="3">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4pPr>
            <a:lvl5pPr lvl="4">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5pPr>
            <a:lvl6pPr lvl="5">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6pPr>
            <a:lvl7pPr lvl="6">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7pPr>
            <a:lvl8pPr lvl="7">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8pPr>
            <a:lvl9pPr lvl="8">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3327400"/>
            <a:ext cx="5185200" cy="30076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dk1"/>
              </a:buClr>
              <a:buSzPts val="1600"/>
              <a:buFont typeface="Karla"/>
              <a:buChar char="▸"/>
              <a:defRPr sz="1600">
                <a:solidFill>
                  <a:schemeClr val="dk1"/>
                </a:solidFill>
                <a:latin typeface="Karla"/>
                <a:ea typeface="Karla"/>
                <a:cs typeface="Karla"/>
                <a:sym typeface="Karla"/>
              </a:defRPr>
            </a:lvl1pPr>
            <a:lvl2pPr marL="914400" lvl="1"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2pPr>
            <a:lvl3pPr marL="1371600" lvl="2"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3pPr>
            <a:lvl4pPr marL="1828800" lvl="3"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4pPr>
            <a:lvl5pPr marL="2286000" lvl="4"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5pPr>
            <a:lvl6pPr marL="2743200" lvl="5"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6pPr>
            <a:lvl7pPr marL="3200400" lvl="6"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7pPr>
            <a:lvl8pPr marL="3657600" lvl="7"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8pPr>
            <a:lvl9pPr marL="4114800" lvl="8" indent="-330200">
              <a:spcBef>
                <a:spcPts val="0"/>
              </a:spcBef>
              <a:spcAft>
                <a:spcPts val="0"/>
              </a:spcAft>
              <a:buClr>
                <a:schemeClr val="dk1"/>
              </a:buClr>
              <a:buSzPts val="1600"/>
              <a:buFont typeface="Karla"/>
              <a:buChar char="■"/>
              <a:defRPr sz="16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6333135"/>
            <a:ext cx="548700" cy="524800"/>
          </a:xfrm>
          <a:prstGeom prst="rect">
            <a:avLst/>
          </a:prstGeom>
          <a:noFill/>
          <a:ln>
            <a:noFill/>
          </a:ln>
        </p:spPr>
        <p:txBody>
          <a:bodyPr spcFirstLastPara="1" wrap="square" lIns="91425" tIns="91425" rIns="91425" bIns="91425" anchor="t" anchorCtr="0">
            <a:noAutofit/>
          </a:bodyPr>
          <a:lstStyle>
            <a:lvl1pPr lvl="0" algn="r">
              <a:buNone/>
              <a:defRPr sz="1200">
                <a:solidFill>
                  <a:schemeClr val="lt1"/>
                </a:solidFill>
                <a:latin typeface="Montserrat"/>
                <a:ea typeface="Montserrat"/>
                <a:cs typeface="Montserrat"/>
                <a:sym typeface="Montserrat"/>
              </a:defRPr>
            </a:lvl1pPr>
            <a:lvl2pPr lvl="1" algn="r">
              <a:buNone/>
              <a:defRPr sz="1200">
                <a:solidFill>
                  <a:schemeClr val="lt1"/>
                </a:solidFill>
                <a:latin typeface="Montserrat"/>
                <a:ea typeface="Montserrat"/>
                <a:cs typeface="Montserrat"/>
                <a:sym typeface="Montserrat"/>
              </a:defRPr>
            </a:lvl2pPr>
            <a:lvl3pPr lvl="2" algn="r">
              <a:buNone/>
              <a:defRPr sz="1200">
                <a:solidFill>
                  <a:schemeClr val="lt1"/>
                </a:solidFill>
                <a:latin typeface="Montserrat"/>
                <a:ea typeface="Montserrat"/>
                <a:cs typeface="Montserrat"/>
                <a:sym typeface="Montserrat"/>
              </a:defRPr>
            </a:lvl3pPr>
            <a:lvl4pPr lvl="3" algn="r">
              <a:buNone/>
              <a:defRPr sz="1200">
                <a:solidFill>
                  <a:schemeClr val="lt1"/>
                </a:solidFill>
                <a:latin typeface="Montserrat"/>
                <a:ea typeface="Montserrat"/>
                <a:cs typeface="Montserrat"/>
                <a:sym typeface="Montserrat"/>
              </a:defRPr>
            </a:lvl4pPr>
            <a:lvl5pPr lvl="4" algn="r">
              <a:buNone/>
              <a:defRPr sz="1200">
                <a:solidFill>
                  <a:schemeClr val="lt1"/>
                </a:solidFill>
                <a:latin typeface="Montserrat"/>
                <a:ea typeface="Montserrat"/>
                <a:cs typeface="Montserrat"/>
                <a:sym typeface="Montserrat"/>
              </a:defRPr>
            </a:lvl5pPr>
            <a:lvl6pPr lvl="5" algn="r">
              <a:buNone/>
              <a:defRPr sz="1200">
                <a:solidFill>
                  <a:schemeClr val="lt1"/>
                </a:solidFill>
                <a:latin typeface="Montserrat"/>
                <a:ea typeface="Montserrat"/>
                <a:cs typeface="Montserrat"/>
                <a:sym typeface="Montserrat"/>
              </a:defRPr>
            </a:lvl6pPr>
            <a:lvl7pPr lvl="6" algn="r">
              <a:buNone/>
              <a:defRPr sz="1200">
                <a:solidFill>
                  <a:schemeClr val="lt1"/>
                </a:solidFill>
                <a:latin typeface="Montserrat"/>
                <a:ea typeface="Montserrat"/>
                <a:cs typeface="Montserrat"/>
                <a:sym typeface="Montserrat"/>
              </a:defRPr>
            </a:lvl7pPr>
            <a:lvl8pPr lvl="7" algn="r">
              <a:buNone/>
              <a:defRPr sz="1200">
                <a:solidFill>
                  <a:schemeClr val="lt1"/>
                </a:solidFill>
                <a:latin typeface="Montserrat"/>
                <a:ea typeface="Montserrat"/>
                <a:cs typeface="Montserrat"/>
                <a:sym typeface="Montserrat"/>
              </a:defRPr>
            </a:lvl8pPr>
            <a:lvl9pPr lvl="8" algn="r">
              <a:buNone/>
              <a:defRPr sz="1200">
                <a:solidFill>
                  <a:schemeClr val="lt1"/>
                </a:solidFill>
                <a:latin typeface="Montserrat"/>
                <a:ea typeface="Montserrat"/>
                <a:cs typeface="Montserrat"/>
                <a:sym typeface="Montserrat"/>
              </a:defRPr>
            </a:lvl9pPr>
          </a:lstStyle>
          <a:p>
            <a:pPr>
              <a:buClr>
                <a:srgbClr val="000000"/>
              </a:buClr>
              <a:buFont typeface="Arial"/>
              <a:buNone/>
            </a:pPr>
            <a:fld id="{00000000-1234-1234-1234-123412341234}" type="slidenum">
              <a:rPr lang="en" kern="0">
                <a:solidFill>
                  <a:srgbClr val="FFFFFF"/>
                </a:solidFill>
              </a:rPr>
              <a:pPr>
                <a:buClr>
                  <a:srgbClr val="000000"/>
                </a:buClr>
                <a:buFont typeface="Arial"/>
                <a:buNone/>
              </a:pPr>
              <a:t>‹#›</a:t>
            </a:fld>
            <a:endParaRPr kern="0">
              <a:solidFill>
                <a:srgbClr val="FFFFFF"/>
              </a:solidFill>
            </a:endParaRPr>
          </a:p>
        </p:txBody>
      </p:sp>
    </p:spTree>
    <p:extLst>
      <p:ext uri="{BB962C8B-B14F-4D97-AF65-F5344CB8AC3E}">
        <p14:creationId xmlns:p14="http://schemas.microsoft.com/office/powerpoint/2010/main" val="3874525353"/>
      </p:ext>
    </p:extLst>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5143499"/>
                </a:moveTo>
                <a:lnTo>
                  <a:pt x="9143999" y="5143499"/>
                </a:lnTo>
                <a:lnTo>
                  <a:pt x="9143999" y="11"/>
                </a:lnTo>
                <a:lnTo>
                  <a:pt x="0" y="11"/>
                </a:lnTo>
                <a:lnTo>
                  <a:pt x="0" y="5143499"/>
                </a:lnTo>
              </a:path>
            </a:pathLst>
          </a:custGeom>
          <a:solidFill>
            <a:srgbClr val="F9F9F9"/>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6004" y="195822"/>
            <a:ext cx="8732017" cy="369332"/>
          </a:xfrm>
          <a:prstGeom prst="rect">
            <a:avLst/>
          </a:prstGeom>
        </p:spPr>
        <p:txBody>
          <a:bodyPr wrap="square" lIns="0" tIns="0" rIns="0" bIns="0">
            <a:spAutoFit/>
          </a:bodyPr>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a:xfrm>
            <a:off x="200660" y="3317488"/>
            <a:ext cx="8742705" cy="246221"/>
          </a:xfrm>
          <a:prstGeom prst="rect">
            <a:avLst/>
          </a:prstGeom>
        </p:spPr>
        <p:txBody>
          <a:bodyPr wrap="square" lIns="0" tIns="0" rIns="0" bIns="0">
            <a:spAutoFit/>
          </a:bodyPr>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a:xfrm>
            <a:off x="3108973" y="6377966"/>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66"/>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a:xfrm>
            <a:off x="6583680" y="6377966"/>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47732241"/>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5143499"/>
                </a:moveTo>
                <a:lnTo>
                  <a:pt x="9143999" y="5143499"/>
                </a:lnTo>
                <a:lnTo>
                  <a:pt x="9143999" y="11"/>
                </a:lnTo>
                <a:lnTo>
                  <a:pt x="0" y="11"/>
                </a:lnTo>
                <a:lnTo>
                  <a:pt x="0" y="5143499"/>
                </a:lnTo>
              </a:path>
            </a:pathLst>
          </a:custGeom>
          <a:solidFill>
            <a:srgbClr val="F9F9F9"/>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6004" y="195822"/>
            <a:ext cx="8732017" cy="369332"/>
          </a:xfrm>
          <a:prstGeom prst="rect">
            <a:avLst/>
          </a:prstGeom>
        </p:spPr>
        <p:txBody>
          <a:bodyPr wrap="square" lIns="0" tIns="0" rIns="0" bIns="0">
            <a:spAutoFit/>
          </a:bodyPr>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a:xfrm>
            <a:off x="200660" y="3317488"/>
            <a:ext cx="8742705" cy="246221"/>
          </a:xfrm>
          <a:prstGeom prst="rect">
            <a:avLst/>
          </a:prstGeom>
        </p:spPr>
        <p:txBody>
          <a:bodyPr wrap="square" lIns="0" tIns="0" rIns="0" bIns="0">
            <a:spAutoFit/>
          </a:bodyPr>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a:xfrm>
            <a:off x="3108973" y="6377961"/>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61"/>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a:xfrm>
            <a:off x="6583680" y="6377961"/>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0042665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5143499"/>
                </a:moveTo>
                <a:lnTo>
                  <a:pt x="9143999" y="5143499"/>
                </a:lnTo>
                <a:lnTo>
                  <a:pt x="9143999" y="11"/>
                </a:lnTo>
                <a:lnTo>
                  <a:pt x="0" y="11"/>
                </a:lnTo>
                <a:lnTo>
                  <a:pt x="0" y="5143499"/>
                </a:lnTo>
              </a:path>
            </a:pathLst>
          </a:custGeom>
          <a:solidFill>
            <a:srgbClr val="F9F9F9"/>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6004" y="195822"/>
            <a:ext cx="8732017" cy="369332"/>
          </a:xfrm>
          <a:prstGeom prst="rect">
            <a:avLst/>
          </a:prstGeom>
        </p:spPr>
        <p:txBody>
          <a:bodyPr wrap="square" lIns="0" tIns="0" rIns="0" bIns="0">
            <a:spAutoFit/>
          </a:bodyPr>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a:xfrm>
            <a:off x="200660" y="3317488"/>
            <a:ext cx="8742705" cy="246221"/>
          </a:xfrm>
          <a:prstGeom prst="rect">
            <a:avLst/>
          </a:prstGeom>
        </p:spPr>
        <p:txBody>
          <a:bodyPr wrap="square" lIns="0" tIns="0" rIns="0" bIns="0">
            <a:spAutoFit/>
          </a:bodyPr>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a:xfrm>
            <a:off x="3108973" y="6377957"/>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57"/>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a:xfrm>
            <a:off x="6583680" y="6377957"/>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3267677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5143499"/>
                </a:moveTo>
                <a:lnTo>
                  <a:pt x="9143999" y="5143499"/>
                </a:lnTo>
                <a:lnTo>
                  <a:pt x="9143999" y="11"/>
                </a:lnTo>
                <a:lnTo>
                  <a:pt x="0" y="11"/>
                </a:lnTo>
                <a:lnTo>
                  <a:pt x="0" y="5143499"/>
                </a:lnTo>
              </a:path>
            </a:pathLst>
          </a:custGeom>
          <a:solidFill>
            <a:srgbClr val="F9F9F9"/>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6004" y="195822"/>
            <a:ext cx="8732017" cy="369332"/>
          </a:xfrm>
          <a:prstGeom prst="rect">
            <a:avLst/>
          </a:prstGeom>
        </p:spPr>
        <p:txBody>
          <a:bodyPr wrap="square" lIns="0" tIns="0" rIns="0" bIns="0">
            <a:spAutoFit/>
          </a:bodyPr>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a:xfrm>
            <a:off x="200660" y="3317488"/>
            <a:ext cx="8742705" cy="246221"/>
          </a:xfrm>
          <a:prstGeom prst="rect">
            <a:avLst/>
          </a:prstGeom>
        </p:spPr>
        <p:txBody>
          <a:bodyPr wrap="square" lIns="0" tIns="0" rIns="0" bIns="0">
            <a:spAutoFit/>
          </a:bodyPr>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a:xfrm>
            <a:off x="3108973" y="6377950"/>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5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a:xfrm>
            <a:off x="6583680" y="637795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397785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5143499"/>
                </a:moveTo>
                <a:lnTo>
                  <a:pt x="9143999" y="5143499"/>
                </a:lnTo>
                <a:lnTo>
                  <a:pt x="9143999" y="11"/>
                </a:lnTo>
                <a:lnTo>
                  <a:pt x="0" y="11"/>
                </a:lnTo>
                <a:lnTo>
                  <a:pt x="0" y="5143499"/>
                </a:lnTo>
              </a:path>
            </a:pathLst>
          </a:custGeom>
          <a:solidFill>
            <a:srgbClr val="F9F9F9"/>
          </a:solid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5994" y="195822"/>
            <a:ext cx="8732017" cy="369332"/>
          </a:xfrm>
          <a:prstGeom prst="rect">
            <a:avLst/>
          </a:prstGeom>
        </p:spPr>
        <p:txBody>
          <a:bodyPr wrap="square" lIns="0" tIns="0" rIns="0" bIns="0">
            <a:spAutoFit/>
          </a:bodyPr>
          <a:lstStyle>
            <a:lvl1pPr>
              <a:defRPr sz="2400" b="1" i="0">
                <a:solidFill>
                  <a:srgbClr val="5B99D3"/>
                </a:solidFill>
                <a:latin typeface="Arial"/>
                <a:cs typeface="Arial"/>
              </a:defRPr>
            </a:lvl1pPr>
          </a:lstStyle>
          <a:p>
            <a:endParaRPr/>
          </a:p>
        </p:txBody>
      </p:sp>
      <p:sp>
        <p:nvSpPr>
          <p:cNvPr id="3" name="Holder 3"/>
          <p:cNvSpPr>
            <a:spLocks noGrp="1"/>
          </p:cNvSpPr>
          <p:nvPr>
            <p:ph type="body" idx="1"/>
          </p:nvPr>
        </p:nvSpPr>
        <p:spPr>
          <a:xfrm>
            <a:off x="200650" y="3317487"/>
            <a:ext cx="8742705" cy="246221"/>
          </a:xfrm>
          <a:prstGeom prst="rect">
            <a:avLst/>
          </a:prstGeom>
        </p:spPr>
        <p:txBody>
          <a:bodyPr wrap="square" lIns="0" tIns="0" rIns="0" bIns="0">
            <a:spAutoFit/>
          </a:bodyPr>
          <a:lstStyle>
            <a:lvl1pPr>
              <a:defRPr sz="1600" b="0" i="0">
                <a:solidFill>
                  <a:srgbClr val="535353"/>
                </a:solidFill>
                <a:latin typeface="Arial"/>
                <a:cs typeface="Arial"/>
              </a:defRPr>
            </a:lvl1pPr>
          </a:lstStyle>
          <a:p>
            <a:endParaRPr/>
          </a:p>
        </p:txBody>
      </p:sp>
      <p:sp>
        <p:nvSpPr>
          <p:cNvPr id="4" name="Holder 4"/>
          <p:cNvSpPr>
            <a:spLocks noGrp="1"/>
          </p:cNvSpPr>
          <p:nvPr>
            <p:ph type="ftr" sz="quarter" idx="5"/>
          </p:nvPr>
        </p:nvSpPr>
        <p:spPr>
          <a:xfrm>
            <a:off x="3108963" y="6377942"/>
            <a:ext cx="2926079"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11/18/2019</a:t>
            </a:fld>
            <a:endParaRPr lang="en-US">
              <a:solidFill>
                <a:prstClr val="black">
                  <a:tint val="75000"/>
                </a:prstClr>
              </a:solidFill>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143437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19256" cy="1143000"/>
          </a:xfrm>
          <a:prstGeom prst="rect">
            <a:avLst/>
          </a:prstGeom>
          <a:noFill/>
        </p:spPr>
        <p:txBody>
          <a:bodyPr vert="horz" lIns="91440" tIns="45720" rIns="91440" bIns="45720" rtlCol="0" anchor="ctr">
            <a:noAutofit/>
          </a:bodyPr>
          <a:lstStyle/>
          <a:p>
            <a:r>
              <a:rPr lang="en-US" smtClean="0"/>
              <a:t>Click to edit Master title style</a:t>
            </a:r>
            <a:endParaRPr lang="bs-Latn-BA" dirty="0"/>
          </a:p>
        </p:txBody>
      </p:sp>
      <p:sp>
        <p:nvSpPr>
          <p:cNvPr id="3" name="Text Placeholder 2"/>
          <p:cNvSpPr>
            <a:spLocks noGrp="1"/>
          </p:cNvSpPr>
          <p:nvPr>
            <p:ph type="body" idx="1"/>
          </p:nvPr>
        </p:nvSpPr>
        <p:spPr>
          <a:xfrm>
            <a:off x="457200" y="1556793"/>
            <a:ext cx="8229600" cy="4569371"/>
          </a:xfrm>
          <a:prstGeom prst="rect">
            <a:avLst/>
          </a:prstGeom>
          <a:noFill/>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dirty="0"/>
          </a:p>
        </p:txBody>
      </p:sp>
      <p:sp>
        <p:nvSpPr>
          <p:cNvPr id="4" name="Date Placeholder 3"/>
          <p:cNvSpPr>
            <a:spLocks noGrp="1"/>
          </p:cNvSpPr>
          <p:nvPr>
            <p:ph type="dt" sz="half" idx="2"/>
          </p:nvPr>
        </p:nvSpPr>
        <p:spPr>
          <a:xfrm>
            <a:off x="457200" y="6237312"/>
            <a:ext cx="2133600" cy="365125"/>
          </a:xfrm>
          <a:prstGeom prst="rect">
            <a:avLst/>
          </a:prstGeom>
        </p:spPr>
        <p:txBody>
          <a:bodyPr vert="horz" lIns="91440" tIns="45720" rIns="91440" bIns="45720" rtlCol="0" anchor="ctr"/>
          <a:lstStyle>
            <a:lvl1pPr algn="l">
              <a:defRPr sz="1200">
                <a:solidFill>
                  <a:schemeClr val="bg1"/>
                </a:solidFill>
              </a:defRPr>
            </a:lvl1p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3"/>
          </p:nvPr>
        </p:nvSpPr>
        <p:spPr>
          <a:xfrm>
            <a:off x="3124200" y="6237312"/>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bs-Latn-BA">
              <a:solidFill>
                <a:prstClr val="white"/>
              </a:solidFill>
            </a:endParaRPr>
          </a:p>
        </p:txBody>
      </p:sp>
      <p:sp>
        <p:nvSpPr>
          <p:cNvPr id="6" name="Slide Number Placeholder 5"/>
          <p:cNvSpPr>
            <a:spLocks noGrp="1"/>
          </p:cNvSpPr>
          <p:nvPr>
            <p:ph type="sldNum" sz="quarter" idx="4"/>
          </p:nvPr>
        </p:nvSpPr>
        <p:spPr>
          <a:xfrm>
            <a:off x="6553200" y="6237312"/>
            <a:ext cx="2133600" cy="365125"/>
          </a:xfrm>
          <a:prstGeom prst="rect">
            <a:avLst/>
          </a:prstGeom>
        </p:spPr>
        <p:txBody>
          <a:bodyPr vert="horz" lIns="91440" tIns="45720" rIns="91440" bIns="45720" rtlCol="0" anchor="ctr"/>
          <a:lstStyle>
            <a:lvl1pPr algn="r">
              <a:defRPr sz="1200">
                <a:solidFill>
                  <a:schemeClr val="bg1"/>
                </a:solidFill>
              </a:defRPr>
            </a:lvl1p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82037466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iming>
    <p:tnLst>
      <p:par>
        <p:cTn id="1" dur="indefinite" restart="never" nodeType="tmRoot"/>
      </p:par>
    </p:tnLst>
  </p:timing>
  <p:txStyles>
    <p:titleStyle>
      <a:lvl1pPr algn="ctr" defTabSz="914400" rtl="0" eaLnBrk="1" latinLnBrk="0" hangingPunct="1">
        <a:spcBef>
          <a:spcPct val="0"/>
        </a:spcBef>
        <a:buNone/>
        <a:defRPr lang="bs-Latn-BA" sz="5400" b="1" kern="1200" dirty="0">
          <a:ln w="19050">
            <a:solidFill>
              <a:schemeClr val="bg1"/>
            </a:solidFill>
          </a:ln>
          <a:solidFill>
            <a:schemeClr val="bg1"/>
          </a:solidFill>
          <a:effectLst>
            <a:outerShdw blurRad="38100" dist="38100" dir="2700000" algn="tl">
              <a:srgbClr val="000000">
                <a:alpha val="43137"/>
              </a:srgbClr>
            </a:outerShdw>
          </a:effectLst>
          <a:latin typeface="Microsoft New Tai Lue" pitchFamily="34" charset="0"/>
          <a:ea typeface="+mj-ea"/>
          <a:cs typeface="Microsoft New Tai Lue"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19256" cy="1143000"/>
          </a:xfrm>
          <a:prstGeom prst="rect">
            <a:avLst/>
          </a:prstGeom>
          <a:noFill/>
        </p:spPr>
        <p:txBody>
          <a:bodyPr vert="horz" lIns="91440" tIns="45720" rIns="91440" bIns="45720" rtlCol="0" anchor="ctr">
            <a:noAutofit/>
          </a:bodyPr>
          <a:lstStyle/>
          <a:p>
            <a:r>
              <a:rPr lang="en-US" smtClean="0"/>
              <a:t>Click to edit Master title style</a:t>
            </a:r>
            <a:endParaRPr lang="bs-Latn-BA" dirty="0"/>
          </a:p>
        </p:txBody>
      </p:sp>
      <p:sp>
        <p:nvSpPr>
          <p:cNvPr id="3" name="Text Placeholder 2"/>
          <p:cNvSpPr>
            <a:spLocks noGrp="1"/>
          </p:cNvSpPr>
          <p:nvPr>
            <p:ph type="body" idx="1"/>
          </p:nvPr>
        </p:nvSpPr>
        <p:spPr>
          <a:xfrm>
            <a:off x="457200" y="1556793"/>
            <a:ext cx="8229600" cy="4569371"/>
          </a:xfrm>
          <a:prstGeom prst="rect">
            <a:avLst/>
          </a:prstGeom>
          <a:noFill/>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s-Latn-BA" dirty="0"/>
          </a:p>
        </p:txBody>
      </p:sp>
      <p:sp>
        <p:nvSpPr>
          <p:cNvPr id="4" name="Date Placeholder 3"/>
          <p:cNvSpPr>
            <a:spLocks noGrp="1"/>
          </p:cNvSpPr>
          <p:nvPr>
            <p:ph type="dt" sz="half" idx="2"/>
          </p:nvPr>
        </p:nvSpPr>
        <p:spPr>
          <a:xfrm>
            <a:off x="457200" y="6237312"/>
            <a:ext cx="2133600" cy="365125"/>
          </a:xfrm>
          <a:prstGeom prst="rect">
            <a:avLst/>
          </a:prstGeom>
        </p:spPr>
        <p:txBody>
          <a:bodyPr vert="horz" lIns="91440" tIns="45720" rIns="91440" bIns="45720" rtlCol="0" anchor="ctr"/>
          <a:lstStyle>
            <a:lvl1pPr algn="l">
              <a:defRPr sz="1200">
                <a:solidFill>
                  <a:schemeClr val="bg1"/>
                </a:solidFill>
              </a:defRPr>
            </a:lvl1pPr>
          </a:lstStyle>
          <a:p>
            <a:fld id="{4BEA1FFC-0729-4B4E-874A-BB33F34F7B19}" type="datetimeFigureOut">
              <a:rPr lang="bs-Latn-BA" smtClean="0">
                <a:solidFill>
                  <a:prstClr val="white"/>
                </a:solidFill>
              </a:rPr>
              <a:pPr/>
              <a:t>18.11.2019</a:t>
            </a:fld>
            <a:endParaRPr lang="bs-Latn-BA">
              <a:solidFill>
                <a:prstClr val="white"/>
              </a:solidFill>
            </a:endParaRPr>
          </a:p>
        </p:txBody>
      </p:sp>
      <p:sp>
        <p:nvSpPr>
          <p:cNvPr id="5" name="Footer Placeholder 4"/>
          <p:cNvSpPr>
            <a:spLocks noGrp="1"/>
          </p:cNvSpPr>
          <p:nvPr>
            <p:ph type="ftr" sz="quarter" idx="3"/>
          </p:nvPr>
        </p:nvSpPr>
        <p:spPr>
          <a:xfrm>
            <a:off x="3124200" y="6237312"/>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bs-Latn-BA">
              <a:solidFill>
                <a:prstClr val="white"/>
              </a:solidFill>
            </a:endParaRPr>
          </a:p>
        </p:txBody>
      </p:sp>
      <p:sp>
        <p:nvSpPr>
          <p:cNvPr id="6" name="Slide Number Placeholder 5"/>
          <p:cNvSpPr>
            <a:spLocks noGrp="1"/>
          </p:cNvSpPr>
          <p:nvPr>
            <p:ph type="sldNum" sz="quarter" idx="4"/>
          </p:nvPr>
        </p:nvSpPr>
        <p:spPr>
          <a:xfrm>
            <a:off x="6553200" y="6237312"/>
            <a:ext cx="2133600" cy="365125"/>
          </a:xfrm>
          <a:prstGeom prst="rect">
            <a:avLst/>
          </a:prstGeom>
        </p:spPr>
        <p:txBody>
          <a:bodyPr vert="horz" lIns="91440" tIns="45720" rIns="91440" bIns="45720" rtlCol="0" anchor="ctr"/>
          <a:lstStyle>
            <a:lvl1pPr algn="r">
              <a:defRPr sz="1200">
                <a:solidFill>
                  <a:schemeClr val="bg1"/>
                </a:solidFill>
              </a:defRPr>
            </a:lvl1pPr>
          </a:lstStyle>
          <a:p>
            <a:fld id="{D71A774C-E981-4CCA-AA75-161A658A4D12}" type="slidenum">
              <a:rPr lang="bs-Latn-BA" smtClean="0">
                <a:solidFill>
                  <a:prstClr val="white"/>
                </a:solidFill>
              </a:rPr>
              <a:pPr/>
              <a:t>‹#›</a:t>
            </a:fld>
            <a:endParaRPr lang="bs-Latn-BA">
              <a:solidFill>
                <a:prstClr val="white"/>
              </a:solidFill>
            </a:endParaRPr>
          </a:p>
        </p:txBody>
      </p:sp>
    </p:spTree>
    <p:extLst>
      <p:ext uri="{BB962C8B-B14F-4D97-AF65-F5344CB8AC3E}">
        <p14:creationId xmlns:p14="http://schemas.microsoft.com/office/powerpoint/2010/main" val="18943683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iming>
    <p:tnLst>
      <p:par>
        <p:cTn id="1" dur="indefinite" restart="never" nodeType="tmRoot"/>
      </p:par>
    </p:tnLst>
  </p:timing>
  <p:txStyles>
    <p:titleStyle>
      <a:lvl1pPr algn="ctr" defTabSz="914400" rtl="0" eaLnBrk="1" latinLnBrk="0" hangingPunct="1">
        <a:spcBef>
          <a:spcPct val="0"/>
        </a:spcBef>
        <a:buNone/>
        <a:defRPr lang="bs-Latn-BA" sz="5400" b="1" kern="1200" dirty="0">
          <a:ln w="19050">
            <a:solidFill>
              <a:schemeClr val="bg1"/>
            </a:solidFill>
          </a:ln>
          <a:solidFill>
            <a:schemeClr val="bg1"/>
          </a:solidFill>
          <a:effectLst>
            <a:outerShdw blurRad="38100" dist="38100" dir="2700000" algn="tl">
              <a:srgbClr val="000000">
                <a:alpha val="43137"/>
              </a:srgbClr>
            </a:outerShdw>
          </a:effectLst>
          <a:latin typeface="Microsoft New Tai Lue" pitchFamily="34" charset="0"/>
          <a:ea typeface="+mj-ea"/>
          <a:cs typeface="Microsoft New Tai Lue"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labalabamen.web.id/" TargetMode="External"/><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IqbalFadillah" TargetMode="Externa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adb.clockworkmod.com/" TargetMode="Externa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hyperlink" Target="http://adbdriver.com/downloads/"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hyperlink" Target="http://www.linkedin.com/in/muhamadsyafii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www.muhamadsyafii.web.id/" TargetMode="External"/><Relationship Id="rId4" Type="http://schemas.openxmlformats.org/officeDocument/2006/relationships/hyperlink" Target="http://www.fb.me/muhamadsyafii4"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3.xml"/><Relationship Id="rId1" Type="http://schemas.openxmlformats.org/officeDocument/2006/relationships/vmlDrawing" Target="../drawings/vmlDrawing1.v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52.wmf"/></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7.png"/><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5143500">
                <a:moveTo>
                  <a:pt x="0" y="5143499"/>
                </a:moveTo>
                <a:lnTo>
                  <a:pt x="9143999" y="5143499"/>
                </a:lnTo>
                <a:lnTo>
                  <a:pt x="9143999" y="11"/>
                </a:lnTo>
                <a:lnTo>
                  <a:pt x="0" y="11"/>
                </a:lnTo>
                <a:lnTo>
                  <a:pt x="0" y="5143499"/>
                </a:lnTo>
              </a:path>
            </a:pathLst>
          </a:custGeom>
          <a:solidFill>
            <a:srgbClr val="92D050"/>
          </a:solidFill>
        </p:spPr>
        <p:txBody>
          <a:bodyPr wrap="square" lIns="0" tIns="0" rIns="0" bIns="0" rtlCol="0"/>
          <a:lstStyle/>
          <a:p>
            <a:endParaRPr>
              <a:solidFill>
                <a:prstClr val="black"/>
              </a:solidFill>
            </a:endParaRPr>
          </a:p>
        </p:txBody>
      </p:sp>
      <p:sp>
        <p:nvSpPr>
          <p:cNvPr id="3" name="object 3"/>
          <p:cNvSpPr/>
          <p:nvPr/>
        </p:nvSpPr>
        <p:spPr>
          <a:xfrm>
            <a:off x="5953765" y="5149772"/>
            <a:ext cx="1155065" cy="1708573"/>
          </a:xfrm>
          <a:custGeom>
            <a:avLst/>
            <a:gdLst/>
            <a:ahLst/>
            <a:cxnLst/>
            <a:rect l="l" t="t" r="r" b="b"/>
            <a:pathLst>
              <a:path w="1155065" h="1281429">
                <a:moveTo>
                  <a:pt x="515386" y="0"/>
                </a:moveTo>
                <a:lnTo>
                  <a:pt x="0" y="257232"/>
                </a:lnTo>
                <a:lnTo>
                  <a:pt x="511139" y="1281171"/>
                </a:lnTo>
                <a:lnTo>
                  <a:pt x="1154731" y="1281171"/>
                </a:lnTo>
                <a:lnTo>
                  <a:pt x="515386" y="0"/>
                </a:lnTo>
              </a:path>
            </a:pathLst>
          </a:custGeom>
          <a:solidFill>
            <a:srgbClr val="7FD1EB"/>
          </a:solidFill>
        </p:spPr>
        <p:txBody>
          <a:bodyPr wrap="square" lIns="0" tIns="0" rIns="0" bIns="0" rtlCol="0"/>
          <a:lstStyle/>
          <a:p>
            <a:endParaRPr>
              <a:solidFill>
                <a:prstClr val="black"/>
              </a:solidFill>
            </a:endParaRPr>
          </a:p>
        </p:txBody>
      </p:sp>
      <p:sp>
        <p:nvSpPr>
          <p:cNvPr id="4" name="object 4"/>
          <p:cNvSpPr/>
          <p:nvPr/>
        </p:nvSpPr>
        <p:spPr>
          <a:xfrm>
            <a:off x="7026279" y="3773626"/>
            <a:ext cx="2088514" cy="3084407"/>
          </a:xfrm>
          <a:custGeom>
            <a:avLst/>
            <a:gdLst/>
            <a:ahLst/>
            <a:cxnLst/>
            <a:rect l="l" t="t" r="r" b="b"/>
            <a:pathLst>
              <a:path w="2088515" h="2313304">
                <a:moveTo>
                  <a:pt x="933968" y="0"/>
                </a:moveTo>
                <a:lnTo>
                  <a:pt x="0" y="466212"/>
                </a:lnTo>
                <a:lnTo>
                  <a:pt x="921898" y="2313288"/>
                </a:lnTo>
                <a:lnTo>
                  <a:pt x="2088520" y="2313288"/>
                </a:lnTo>
                <a:lnTo>
                  <a:pt x="933968" y="0"/>
                </a:lnTo>
                <a:close/>
              </a:path>
            </a:pathLst>
          </a:custGeom>
          <a:solidFill>
            <a:srgbClr val="3694BE"/>
          </a:solidFill>
        </p:spPr>
        <p:txBody>
          <a:bodyPr wrap="square" lIns="0" tIns="0" rIns="0" bIns="0" rtlCol="0"/>
          <a:lstStyle/>
          <a:p>
            <a:endParaRPr>
              <a:solidFill>
                <a:prstClr val="black"/>
              </a:solidFill>
            </a:endParaRPr>
          </a:p>
        </p:txBody>
      </p:sp>
      <p:sp>
        <p:nvSpPr>
          <p:cNvPr id="5" name="object 5"/>
          <p:cNvSpPr/>
          <p:nvPr/>
        </p:nvSpPr>
        <p:spPr>
          <a:xfrm>
            <a:off x="6922891" y="5424910"/>
            <a:ext cx="971550" cy="1433407"/>
          </a:xfrm>
          <a:custGeom>
            <a:avLst/>
            <a:gdLst/>
            <a:ahLst/>
            <a:cxnLst/>
            <a:rect l="l" t="t" r="r" b="b"/>
            <a:pathLst>
              <a:path w="971550" h="1075054">
                <a:moveTo>
                  <a:pt x="435101" y="0"/>
                </a:moveTo>
                <a:lnTo>
                  <a:pt x="0" y="217157"/>
                </a:lnTo>
                <a:lnTo>
                  <a:pt x="428122" y="1074825"/>
                </a:lnTo>
                <a:lnTo>
                  <a:pt x="971549" y="1074825"/>
                </a:lnTo>
                <a:lnTo>
                  <a:pt x="435101" y="0"/>
                </a:lnTo>
                <a:close/>
              </a:path>
            </a:pathLst>
          </a:custGeom>
          <a:solidFill>
            <a:srgbClr val="FF9800"/>
          </a:solidFill>
        </p:spPr>
        <p:txBody>
          <a:bodyPr wrap="square" lIns="0" tIns="0" rIns="0" bIns="0" rtlCol="0"/>
          <a:lstStyle/>
          <a:p>
            <a:endParaRPr>
              <a:solidFill>
                <a:prstClr val="black"/>
              </a:solidFill>
            </a:endParaRPr>
          </a:p>
        </p:txBody>
      </p:sp>
      <p:sp>
        <p:nvSpPr>
          <p:cNvPr id="6" name="object 6"/>
          <p:cNvSpPr/>
          <p:nvPr/>
        </p:nvSpPr>
        <p:spPr>
          <a:xfrm>
            <a:off x="5609727" y="6055086"/>
            <a:ext cx="545465" cy="803487"/>
          </a:xfrm>
          <a:custGeom>
            <a:avLst/>
            <a:gdLst/>
            <a:ahLst/>
            <a:cxnLst/>
            <a:rect l="l" t="t" r="r" b="b"/>
            <a:pathLst>
              <a:path w="545464" h="602614">
                <a:moveTo>
                  <a:pt x="244358" y="0"/>
                </a:moveTo>
                <a:lnTo>
                  <a:pt x="0" y="121965"/>
                </a:lnTo>
                <a:lnTo>
                  <a:pt x="239633" y="602193"/>
                </a:lnTo>
                <a:lnTo>
                  <a:pt x="544951" y="602193"/>
                </a:lnTo>
                <a:lnTo>
                  <a:pt x="244358" y="0"/>
                </a:lnTo>
                <a:close/>
              </a:path>
            </a:pathLst>
          </a:custGeom>
          <a:solidFill>
            <a:srgbClr val="FFFFFF"/>
          </a:solidFill>
        </p:spPr>
        <p:txBody>
          <a:bodyPr wrap="square" lIns="0" tIns="0" rIns="0" bIns="0" rtlCol="0"/>
          <a:lstStyle/>
          <a:p>
            <a:endParaRPr>
              <a:solidFill>
                <a:prstClr val="black"/>
              </a:solidFill>
            </a:endParaRPr>
          </a:p>
        </p:txBody>
      </p:sp>
      <p:sp>
        <p:nvSpPr>
          <p:cNvPr id="7" name="object 7"/>
          <p:cNvSpPr/>
          <p:nvPr/>
        </p:nvSpPr>
        <p:spPr>
          <a:xfrm>
            <a:off x="8127776" y="2914396"/>
            <a:ext cx="1016635" cy="3059853"/>
          </a:xfrm>
          <a:custGeom>
            <a:avLst/>
            <a:gdLst/>
            <a:ahLst/>
            <a:cxnLst/>
            <a:rect l="l" t="t" r="r" b="b"/>
            <a:pathLst>
              <a:path w="1016634" h="2294890">
                <a:moveTo>
                  <a:pt x="515508" y="0"/>
                </a:moveTo>
                <a:lnTo>
                  <a:pt x="0" y="246887"/>
                </a:lnTo>
                <a:lnTo>
                  <a:pt x="1016264" y="2294010"/>
                </a:lnTo>
                <a:lnTo>
                  <a:pt x="1016264" y="1008778"/>
                </a:lnTo>
                <a:lnTo>
                  <a:pt x="515508" y="0"/>
                </a:lnTo>
              </a:path>
            </a:pathLst>
          </a:custGeom>
          <a:solidFill>
            <a:srgbClr val="FFFFFF"/>
          </a:solidFill>
        </p:spPr>
        <p:txBody>
          <a:bodyPr wrap="square" lIns="0" tIns="0" rIns="0" bIns="0" rtlCol="0"/>
          <a:lstStyle/>
          <a:p>
            <a:endParaRPr>
              <a:solidFill>
                <a:prstClr val="black"/>
              </a:solidFill>
            </a:endParaRPr>
          </a:p>
        </p:txBody>
      </p:sp>
      <p:sp>
        <p:nvSpPr>
          <p:cNvPr id="8" name="object 8"/>
          <p:cNvSpPr/>
          <p:nvPr/>
        </p:nvSpPr>
        <p:spPr>
          <a:xfrm>
            <a:off x="1788185" y="1"/>
            <a:ext cx="581025" cy="856827"/>
          </a:xfrm>
          <a:custGeom>
            <a:avLst/>
            <a:gdLst/>
            <a:ahLst/>
            <a:cxnLst/>
            <a:rect l="l" t="t" r="r" b="b"/>
            <a:pathLst>
              <a:path w="581025" h="642620">
                <a:moveTo>
                  <a:pt x="325111" y="0"/>
                </a:moveTo>
                <a:lnTo>
                  <a:pt x="0" y="0"/>
                </a:lnTo>
                <a:lnTo>
                  <a:pt x="320670" y="642365"/>
                </a:lnTo>
                <a:lnTo>
                  <a:pt x="580893" y="512429"/>
                </a:lnTo>
                <a:lnTo>
                  <a:pt x="325111" y="0"/>
                </a:lnTo>
                <a:close/>
              </a:path>
            </a:pathLst>
          </a:custGeom>
          <a:solidFill>
            <a:srgbClr val="FFFFFF"/>
          </a:solidFill>
        </p:spPr>
        <p:txBody>
          <a:bodyPr wrap="square" lIns="0" tIns="0" rIns="0" bIns="0" rtlCol="0"/>
          <a:lstStyle/>
          <a:p>
            <a:endParaRPr>
              <a:solidFill>
                <a:prstClr val="black"/>
              </a:solidFill>
            </a:endParaRPr>
          </a:p>
        </p:txBody>
      </p:sp>
      <p:sp>
        <p:nvSpPr>
          <p:cNvPr id="9" name="object 9"/>
          <p:cNvSpPr/>
          <p:nvPr/>
        </p:nvSpPr>
        <p:spPr>
          <a:xfrm>
            <a:off x="37439" y="27"/>
            <a:ext cx="1228725" cy="1809327"/>
          </a:xfrm>
          <a:custGeom>
            <a:avLst/>
            <a:gdLst/>
            <a:ahLst/>
            <a:cxnLst/>
            <a:rect l="l" t="t" r="r" b="b"/>
            <a:pathLst>
              <a:path w="1228725" h="1356995">
                <a:moveTo>
                  <a:pt x="689133" y="0"/>
                </a:moveTo>
                <a:lnTo>
                  <a:pt x="0" y="0"/>
                </a:lnTo>
                <a:lnTo>
                  <a:pt x="677002" y="1356481"/>
                </a:lnTo>
                <a:lnTo>
                  <a:pt x="1228711" y="1081156"/>
                </a:lnTo>
                <a:lnTo>
                  <a:pt x="689133" y="0"/>
                </a:lnTo>
                <a:close/>
              </a:path>
            </a:pathLst>
          </a:custGeom>
          <a:solidFill>
            <a:srgbClr val="FF9800"/>
          </a:solidFill>
        </p:spPr>
        <p:txBody>
          <a:bodyPr wrap="square" lIns="0" tIns="0" rIns="0" bIns="0" rtlCol="0"/>
          <a:lstStyle/>
          <a:p>
            <a:endParaRPr>
              <a:solidFill>
                <a:prstClr val="black"/>
              </a:solidFill>
            </a:endParaRPr>
          </a:p>
        </p:txBody>
      </p:sp>
      <p:sp>
        <p:nvSpPr>
          <p:cNvPr id="10" name="object 10"/>
          <p:cNvSpPr/>
          <p:nvPr/>
        </p:nvSpPr>
        <p:spPr>
          <a:xfrm>
            <a:off x="908767" y="3"/>
            <a:ext cx="1431925" cy="2115820"/>
          </a:xfrm>
          <a:custGeom>
            <a:avLst/>
            <a:gdLst/>
            <a:ahLst/>
            <a:cxnLst/>
            <a:rect l="l" t="t" r="r" b="b"/>
            <a:pathLst>
              <a:path w="1431925" h="1586865">
                <a:moveTo>
                  <a:pt x="799517" y="0"/>
                </a:moveTo>
                <a:lnTo>
                  <a:pt x="0" y="0"/>
                </a:lnTo>
                <a:lnTo>
                  <a:pt x="791778" y="1586362"/>
                </a:lnTo>
                <a:lnTo>
                  <a:pt x="1431858" y="1266962"/>
                </a:lnTo>
                <a:lnTo>
                  <a:pt x="799517" y="0"/>
                </a:lnTo>
                <a:close/>
              </a:path>
            </a:pathLst>
          </a:custGeom>
          <a:solidFill>
            <a:srgbClr val="3694BE"/>
          </a:solidFill>
        </p:spPr>
        <p:txBody>
          <a:bodyPr wrap="square" lIns="0" tIns="0" rIns="0" bIns="0" rtlCol="0"/>
          <a:lstStyle/>
          <a:p>
            <a:endParaRPr>
              <a:solidFill>
                <a:prstClr val="black"/>
              </a:solidFill>
            </a:endParaRPr>
          </a:p>
        </p:txBody>
      </p:sp>
      <p:sp>
        <p:nvSpPr>
          <p:cNvPr id="11" name="object 11"/>
          <p:cNvSpPr/>
          <p:nvPr/>
        </p:nvSpPr>
        <p:spPr>
          <a:xfrm>
            <a:off x="2421004" y="0"/>
            <a:ext cx="647700" cy="951653"/>
          </a:xfrm>
          <a:custGeom>
            <a:avLst/>
            <a:gdLst/>
            <a:ahLst/>
            <a:cxnLst/>
            <a:rect l="l" t="t" r="r" b="b"/>
            <a:pathLst>
              <a:path w="647700" h="713740">
                <a:moveTo>
                  <a:pt x="363973" y="0"/>
                </a:moveTo>
                <a:lnTo>
                  <a:pt x="0" y="0"/>
                </a:lnTo>
                <a:lnTo>
                  <a:pt x="356103" y="713475"/>
                </a:lnTo>
                <a:lnTo>
                  <a:pt x="647568" y="568055"/>
                </a:lnTo>
                <a:lnTo>
                  <a:pt x="363973" y="0"/>
                </a:lnTo>
                <a:close/>
              </a:path>
            </a:pathLst>
          </a:custGeom>
          <a:solidFill>
            <a:srgbClr val="7FD1EB"/>
          </a:solidFill>
        </p:spPr>
        <p:txBody>
          <a:bodyPr wrap="square" lIns="0" tIns="0" rIns="0" bIns="0" rtlCol="0"/>
          <a:lstStyle/>
          <a:p>
            <a:endParaRPr>
              <a:solidFill>
                <a:prstClr val="black"/>
              </a:solidFill>
            </a:endParaRPr>
          </a:p>
        </p:txBody>
      </p:sp>
      <p:sp>
        <p:nvSpPr>
          <p:cNvPr id="12" name="object 12"/>
          <p:cNvSpPr/>
          <p:nvPr/>
        </p:nvSpPr>
        <p:spPr>
          <a:xfrm>
            <a:off x="0" y="109403"/>
            <a:ext cx="539750" cy="1623060"/>
          </a:xfrm>
          <a:custGeom>
            <a:avLst/>
            <a:gdLst/>
            <a:ahLst/>
            <a:cxnLst/>
            <a:rect l="l" t="t" r="r" b="b"/>
            <a:pathLst>
              <a:path w="539750" h="1217295">
                <a:moveTo>
                  <a:pt x="23" y="681763"/>
                </a:moveTo>
                <a:lnTo>
                  <a:pt x="265830" y="1217157"/>
                </a:lnTo>
                <a:lnTo>
                  <a:pt x="539352" y="1086215"/>
                </a:lnTo>
                <a:lnTo>
                  <a:pt x="23" y="47"/>
                </a:lnTo>
                <a:lnTo>
                  <a:pt x="23" y="681763"/>
                </a:lnTo>
              </a:path>
            </a:pathLst>
          </a:custGeom>
          <a:solidFill>
            <a:srgbClr val="7FD1EB"/>
          </a:solidFill>
        </p:spPr>
        <p:txBody>
          <a:bodyPr wrap="square" lIns="0" tIns="0" rIns="0" bIns="0" rtlCol="0"/>
          <a:lstStyle/>
          <a:p>
            <a:endParaRPr>
              <a:solidFill>
                <a:prstClr val="black"/>
              </a:solidFill>
            </a:endParaRPr>
          </a:p>
        </p:txBody>
      </p:sp>
      <p:sp>
        <p:nvSpPr>
          <p:cNvPr id="13" name="object 13"/>
          <p:cNvSpPr txBox="1"/>
          <p:nvPr/>
        </p:nvSpPr>
        <p:spPr>
          <a:xfrm>
            <a:off x="463583" y="2677770"/>
            <a:ext cx="5866765" cy="730969"/>
          </a:xfrm>
          <a:prstGeom prst="rect">
            <a:avLst/>
          </a:prstGeom>
        </p:spPr>
        <p:txBody>
          <a:bodyPr vert="horz" wrap="square" lIns="0" tIns="0" rIns="0" bIns="0" rtlCol="0">
            <a:spAutoFit/>
          </a:bodyPr>
          <a:lstStyle/>
          <a:p>
            <a:pPr marL="12700">
              <a:lnSpc>
                <a:spcPts val="5710"/>
              </a:lnSpc>
            </a:pPr>
            <a:r>
              <a:rPr lang="en-US" sz="3600" dirty="0" smtClean="0">
                <a:solidFill>
                  <a:prstClr val="black"/>
                </a:solidFill>
                <a:latin typeface="Arial"/>
                <a:cs typeface="Arial"/>
              </a:rPr>
              <a:t>CIPTA TEKNO MANDIRI</a:t>
            </a:r>
            <a:endParaRPr sz="3600" dirty="0">
              <a:solidFill>
                <a:prstClr val="black"/>
              </a:solidFill>
              <a:latin typeface="Arial"/>
              <a:cs typeface="Arial"/>
            </a:endParaRPr>
          </a:p>
        </p:txBody>
      </p:sp>
      <p:sp>
        <p:nvSpPr>
          <p:cNvPr id="14" name="object 14"/>
          <p:cNvSpPr txBox="1"/>
          <p:nvPr/>
        </p:nvSpPr>
        <p:spPr>
          <a:xfrm>
            <a:off x="463590" y="3885732"/>
            <a:ext cx="3346447" cy="371897"/>
          </a:xfrm>
          <a:prstGeom prst="rect">
            <a:avLst/>
          </a:prstGeom>
        </p:spPr>
        <p:txBody>
          <a:bodyPr vert="horz" wrap="square" lIns="0" tIns="0" rIns="0" bIns="0" rtlCol="0">
            <a:spAutoFit/>
          </a:bodyPr>
          <a:lstStyle/>
          <a:p>
            <a:pPr marL="12700">
              <a:lnSpc>
                <a:spcPts val="2855"/>
              </a:lnSpc>
            </a:pPr>
            <a:r>
              <a:rPr lang="en-US" dirty="0" smtClean="0">
                <a:solidFill>
                  <a:prstClr val="black"/>
                </a:solidFill>
                <a:latin typeface="Arial"/>
                <a:cs typeface="Arial"/>
              </a:rPr>
              <a:t>Muhammad </a:t>
            </a:r>
            <a:r>
              <a:rPr lang="en-US" dirty="0" err="1" smtClean="0">
                <a:solidFill>
                  <a:prstClr val="black"/>
                </a:solidFill>
                <a:latin typeface="Arial"/>
                <a:cs typeface="Arial"/>
              </a:rPr>
              <a:t>Iqbal</a:t>
            </a:r>
            <a:r>
              <a:rPr lang="en-US" dirty="0" smtClean="0">
                <a:solidFill>
                  <a:prstClr val="black"/>
                </a:solidFill>
                <a:latin typeface="Arial"/>
                <a:cs typeface="Arial"/>
              </a:rPr>
              <a:t> </a:t>
            </a:r>
            <a:r>
              <a:rPr lang="en-US" dirty="0" err="1" smtClean="0">
                <a:solidFill>
                  <a:prstClr val="black"/>
                </a:solidFill>
                <a:latin typeface="Arial"/>
                <a:cs typeface="Arial"/>
              </a:rPr>
              <a:t>Fadillah</a:t>
            </a:r>
            <a:endParaRPr dirty="0">
              <a:solidFill>
                <a:prstClr val="black"/>
              </a:solidFill>
              <a:latin typeface="Arial"/>
              <a:cs typeface="Arial"/>
            </a:endParaRPr>
          </a:p>
        </p:txBody>
      </p:sp>
      <p:sp>
        <p:nvSpPr>
          <p:cNvPr id="15" name="object 15"/>
          <p:cNvSpPr/>
          <p:nvPr/>
        </p:nvSpPr>
        <p:spPr>
          <a:xfrm>
            <a:off x="7749685" y="168480"/>
            <a:ext cx="1256525" cy="1967312"/>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6" name="object 14"/>
          <p:cNvSpPr txBox="1"/>
          <p:nvPr/>
        </p:nvSpPr>
        <p:spPr>
          <a:xfrm>
            <a:off x="463555" y="4191001"/>
            <a:ext cx="3346447" cy="371897"/>
          </a:xfrm>
          <a:prstGeom prst="rect">
            <a:avLst/>
          </a:prstGeom>
        </p:spPr>
        <p:txBody>
          <a:bodyPr vert="horz" wrap="square" lIns="0" tIns="0" rIns="0" bIns="0" rtlCol="0">
            <a:spAutoFit/>
          </a:bodyPr>
          <a:lstStyle/>
          <a:p>
            <a:pPr marL="12700">
              <a:lnSpc>
                <a:spcPts val="2855"/>
              </a:lnSpc>
            </a:pPr>
            <a:r>
              <a:rPr lang="en-US" dirty="0" err="1" smtClean="0">
                <a:solidFill>
                  <a:prstClr val="black"/>
                </a:solidFill>
                <a:latin typeface="Arial"/>
                <a:cs typeface="Arial"/>
              </a:rPr>
              <a:t>Muhamad</a:t>
            </a:r>
            <a:r>
              <a:rPr lang="en-US" dirty="0" smtClean="0">
                <a:solidFill>
                  <a:prstClr val="black"/>
                </a:solidFill>
                <a:latin typeface="Arial"/>
                <a:cs typeface="Arial"/>
              </a:rPr>
              <a:t> </a:t>
            </a:r>
            <a:r>
              <a:rPr lang="en-US" dirty="0" err="1" smtClean="0">
                <a:solidFill>
                  <a:prstClr val="black"/>
                </a:solidFill>
                <a:latin typeface="Arial"/>
                <a:cs typeface="Arial"/>
              </a:rPr>
              <a:t>Syafi’i</a:t>
            </a:r>
            <a:endParaRPr dirty="0">
              <a:solidFill>
                <a:prstClr val="black"/>
              </a:solidFill>
              <a:latin typeface="Arial"/>
              <a:cs typeface="Arial"/>
            </a:endParaRPr>
          </a:p>
        </p:txBody>
      </p:sp>
    </p:spTree>
    <p:extLst>
      <p:ext uri="{BB962C8B-B14F-4D97-AF65-F5344CB8AC3E}">
        <p14:creationId xmlns:p14="http://schemas.microsoft.com/office/powerpoint/2010/main" val="573381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
        <p:nvSpPr>
          <p:cNvPr id="5" name="Rectangle 4"/>
          <p:cNvSpPr/>
          <p:nvPr/>
        </p:nvSpPr>
        <p:spPr>
          <a:xfrm>
            <a:off x="0" y="0"/>
            <a:ext cx="9144000" cy="1143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PROGRAMMING LANGUAGE SUPPORT</a:t>
            </a:r>
            <a:endParaRPr lang="en-US" sz="4000" dirty="0"/>
          </a:p>
        </p:txBody>
      </p:sp>
    </p:spTree>
    <p:extLst>
      <p:ext uri="{BB962C8B-B14F-4D97-AF65-F5344CB8AC3E}">
        <p14:creationId xmlns:p14="http://schemas.microsoft.com/office/powerpoint/2010/main" val="651526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8" y="1066800"/>
            <a:ext cx="8527212" cy="518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5277099"/>
            <a:ext cx="876300" cy="952500"/>
          </a:xfrm>
          <a:prstGeom prst="rect">
            <a:avLst/>
          </a:prstGeom>
        </p:spPr>
      </p:pic>
    </p:spTree>
    <p:extLst>
      <p:ext uri="{BB962C8B-B14F-4D97-AF65-F5344CB8AC3E}">
        <p14:creationId xmlns:p14="http://schemas.microsoft.com/office/powerpoint/2010/main" val="42165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2.85846E-6 L 0.96041 0.00555 " pathEditMode="relative" rAng="0" ptsTypes="AA">
                                      <p:cBhvr>
                                        <p:cTn id="6" dur="2000" fill="hold"/>
                                        <p:tgtEl>
                                          <p:spTgt spid="6"/>
                                        </p:tgtEl>
                                        <p:attrNameLst>
                                          <p:attrName>ppt_x</p:attrName>
                                          <p:attrName>ppt_y</p:attrName>
                                        </p:attrNameLst>
                                      </p:cBhvr>
                                      <p:rCtr x="48021"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14"/>
            <a:ext cx="8229600" cy="5486001"/>
          </a:xfrm>
          <a:prstGeom prst="rect">
            <a:avLst/>
          </a:prstGeom>
        </p:spPr>
      </p:pic>
    </p:spTree>
    <p:extLst>
      <p:ext uri="{BB962C8B-B14F-4D97-AF65-F5344CB8AC3E}">
        <p14:creationId xmlns:p14="http://schemas.microsoft.com/office/powerpoint/2010/main" val="39712886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504839"/>
            <a:ext cx="7943850" cy="620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9866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685800"/>
            <a:ext cx="2971800" cy="3810000"/>
          </a:xfrm>
          <a:prstGeom prst="rect">
            <a:avLst/>
          </a:prstGeom>
          <a:no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228600" y="4114800"/>
            <a:ext cx="381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US" b="1" dirty="0">
              <a:solidFill>
                <a:schemeClr val="tx1"/>
              </a:solidFill>
            </a:endParaRPr>
          </a:p>
        </p:txBody>
      </p:sp>
      <p:sp>
        <p:nvSpPr>
          <p:cNvPr id="6" name="Rectangle 5"/>
          <p:cNvSpPr/>
          <p:nvPr/>
        </p:nvSpPr>
        <p:spPr>
          <a:xfrm>
            <a:off x="0" y="228600"/>
            <a:ext cx="8686800" cy="457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0" y="228602"/>
            <a:ext cx="304800" cy="190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7" name="Rectangle 6"/>
          <p:cNvSpPr/>
          <p:nvPr/>
        </p:nvSpPr>
        <p:spPr>
          <a:xfrm>
            <a:off x="3429000" y="914400"/>
            <a:ext cx="5486400" cy="3657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534400" y="919348"/>
            <a:ext cx="381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
        <p:nvSpPr>
          <p:cNvPr id="9" name="Rectangle 8"/>
          <p:cNvSpPr/>
          <p:nvPr/>
        </p:nvSpPr>
        <p:spPr>
          <a:xfrm>
            <a:off x="461158" y="4800600"/>
            <a:ext cx="8454242" cy="1676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34400" y="6096000"/>
            <a:ext cx="3810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spTree>
    <p:extLst>
      <p:ext uri="{BB962C8B-B14F-4D97-AF65-F5344CB8AC3E}">
        <p14:creationId xmlns:p14="http://schemas.microsoft.com/office/powerpoint/2010/main" val="21570607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143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prstClr val="white"/>
                </a:solidFill>
              </a:rPr>
              <a:t>RUN EMULATOR &amp; DEVICES</a:t>
            </a:r>
            <a:endParaRPr lang="en-US" sz="4000" dirty="0">
              <a:solidFill>
                <a:prstClr val="white"/>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524000"/>
            <a:ext cx="3810000" cy="3810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2311400"/>
            <a:ext cx="5181600" cy="3022600"/>
          </a:xfrm>
          <a:prstGeom prst="rect">
            <a:avLst/>
          </a:prstGeom>
        </p:spPr>
      </p:pic>
    </p:spTree>
    <p:extLst>
      <p:ext uri="{BB962C8B-B14F-4D97-AF65-F5344CB8AC3E}">
        <p14:creationId xmlns:p14="http://schemas.microsoft.com/office/powerpoint/2010/main" val="205231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25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0 2.53469E-6 L 0.68333 2.53469E-6 " pathEditMode="relative" rAng="0" ptsTypes="AA">
                                      <p:cBhvr>
                                        <p:cTn id="11" dur="2000" fill="hold"/>
                                        <p:tgtEl>
                                          <p:spTgt spid="2"/>
                                        </p:tgtEl>
                                        <p:attrNameLst>
                                          <p:attrName>ppt_x</p:attrName>
                                          <p:attrName>ppt_y</p:attrName>
                                        </p:attrNameLst>
                                      </p:cBhvr>
                                      <p:rCtr x="34167" y="0"/>
                                    </p:animMotion>
                                  </p:childTnLst>
                                </p:cTn>
                              </p:par>
                            </p:childTnLst>
                          </p:cTn>
                        </p:par>
                      </p:childTnLst>
                    </p:cTn>
                  </p:par>
                  <p:par>
                    <p:cTn id="12" fill="hold">
                      <p:stCondLst>
                        <p:cond delay="indefinite"/>
                      </p:stCondLst>
                      <p:childTnLst>
                        <p:par>
                          <p:cTn id="13" fill="hold">
                            <p:stCondLst>
                              <p:cond delay="0"/>
                            </p:stCondLst>
                            <p:childTnLst>
                              <p:par>
                                <p:cTn id="14" presetID="35" presetClass="path" presetSubtype="0" accel="50000" decel="50000" fill="hold" nodeType="clickEffect">
                                  <p:stCondLst>
                                    <p:cond delay="500"/>
                                  </p:stCondLst>
                                  <p:childTnLst>
                                    <p:animMotion origin="layout" path="M 0.04167 -0.05551 L -0.825 -0.05736 " pathEditMode="relative" rAng="0" ptsTypes="AA">
                                      <p:cBhvr>
                                        <p:cTn id="15" dur="2000" fill="hold"/>
                                        <p:tgtEl>
                                          <p:spTgt spid="6"/>
                                        </p:tgtEl>
                                        <p:attrNameLst>
                                          <p:attrName>ppt_x</p:attrName>
                                          <p:attrName>ppt_y</p:attrName>
                                        </p:attrNameLst>
                                      </p:cBhvr>
                                      <p:rCtr x="-4333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33400"/>
            <a:ext cx="8229600" cy="6248400"/>
          </a:xfrm>
          <a:prstGeom prst="rect">
            <a:avLst/>
          </a:prstGeom>
        </p:spPr>
      </p:pic>
      <p:sp>
        <p:nvSpPr>
          <p:cNvPr id="5" name="Rectangle 4"/>
          <p:cNvSpPr/>
          <p:nvPr/>
        </p:nvSpPr>
        <p:spPr>
          <a:xfrm>
            <a:off x="762000" y="5715000"/>
            <a:ext cx="2362200" cy="457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45732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44" y="600596"/>
            <a:ext cx="8390756" cy="5876403"/>
          </a:xfrm>
          <a:prstGeom prst="rect">
            <a:avLst/>
          </a:prstGeom>
        </p:spPr>
      </p:pic>
    </p:spTree>
    <p:extLst>
      <p:ext uri="{BB962C8B-B14F-4D97-AF65-F5344CB8AC3E}">
        <p14:creationId xmlns:p14="http://schemas.microsoft.com/office/powerpoint/2010/main" val="3491631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64" y="699573"/>
            <a:ext cx="8141736" cy="5853627"/>
          </a:xfrm>
          <a:prstGeom prst="rect">
            <a:avLst/>
          </a:prstGeom>
        </p:spPr>
      </p:pic>
    </p:spTree>
    <p:extLst>
      <p:ext uri="{BB962C8B-B14F-4D97-AF65-F5344CB8AC3E}">
        <p14:creationId xmlns:p14="http://schemas.microsoft.com/office/powerpoint/2010/main" val="1250889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48" y="685800"/>
            <a:ext cx="8369852" cy="5943600"/>
          </a:xfrm>
          <a:prstGeom prst="rect">
            <a:avLst/>
          </a:prstGeom>
        </p:spPr>
      </p:pic>
    </p:spTree>
    <p:extLst>
      <p:ext uri="{BB962C8B-B14F-4D97-AF65-F5344CB8AC3E}">
        <p14:creationId xmlns:p14="http://schemas.microsoft.com/office/powerpoint/2010/main" val="2842877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2290" y="3874328"/>
            <a:ext cx="912494" cy="275167"/>
          </a:xfrm>
          <a:custGeom>
            <a:avLst/>
            <a:gdLst/>
            <a:ahLst/>
            <a:cxnLst/>
            <a:rect l="l" t="t" r="r" b="b"/>
            <a:pathLst>
              <a:path w="912494" h="206375">
                <a:moveTo>
                  <a:pt x="0" y="206382"/>
                </a:moveTo>
                <a:lnTo>
                  <a:pt x="912494" y="206382"/>
                </a:lnTo>
                <a:lnTo>
                  <a:pt x="912494" y="0"/>
                </a:lnTo>
                <a:lnTo>
                  <a:pt x="0" y="0"/>
                </a:lnTo>
                <a:lnTo>
                  <a:pt x="0" y="206382"/>
                </a:lnTo>
                <a:close/>
              </a:path>
            </a:pathLst>
          </a:custGeom>
          <a:solidFill>
            <a:srgbClr val="F9F9F9"/>
          </a:solidFill>
        </p:spPr>
        <p:txBody>
          <a:bodyPr wrap="square" lIns="0" tIns="0" rIns="0" bIns="0" rtlCol="0"/>
          <a:lstStyle/>
          <a:p>
            <a:endParaRPr/>
          </a:p>
        </p:txBody>
      </p:sp>
      <p:sp>
        <p:nvSpPr>
          <p:cNvPr id="3" name="object 3"/>
          <p:cNvSpPr/>
          <p:nvPr/>
        </p:nvSpPr>
        <p:spPr>
          <a:xfrm>
            <a:off x="1624833" y="3925148"/>
            <a:ext cx="128270" cy="275167"/>
          </a:xfrm>
          <a:custGeom>
            <a:avLst/>
            <a:gdLst/>
            <a:ahLst/>
            <a:cxnLst/>
            <a:rect l="l" t="t" r="r" b="b"/>
            <a:pathLst>
              <a:path w="128269" h="206375">
                <a:moveTo>
                  <a:pt x="0" y="206382"/>
                </a:moveTo>
                <a:lnTo>
                  <a:pt x="127813" y="206382"/>
                </a:lnTo>
                <a:lnTo>
                  <a:pt x="127813" y="0"/>
                </a:lnTo>
                <a:lnTo>
                  <a:pt x="0" y="0"/>
                </a:lnTo>
                <a:lnTo>
                  <a:pt x="0" y="206382"/>
                </a:lnTo>
                <a:close/>
              </a:path>
            </a:pathLst>
          </a:custGeom>
          <a:solidFill>
            <a:srgbClr val="F9F9F9"/>
          </a:solidFill>
        </p:spPr>
        <p:txBody>
          <a:bodyPr wrap="square" lIns="0" tIns="0" rIns="0" bIns="0" rtlCol="0"/>
          <a:lstStyle/>
          <a:p>
            <a:endParaRPr/>
          </a:p>
        </p:txBody>
      </p:sp>
      <p:sp>
        <p:nvSpPr>
          <p:cNvPr id="4" name="object 4"/>
          <p:cNvSpPr/>
          <p:nvPr/>
        </p:nvSpPr>
        <p:spPr>
          <a:xfrm>
            <a:off x="1752602" y="3874328"/>
            <a:ext cx="3089275" cy="275167"/>
          </a:xfrm>
          <a:custGeom>
            <a:avLst/>
            <a:gdLst/>
            <a:ahLst/>
            <a:cxnLst/>
            <a:rect l="l" t="t" r="r" b="b"/>
            <a:pathLst>
              <a:path w="3089275" h="206375">
                <a:moveTo>
                  <a:pt x="0" y="206382"/>
                </a:moveTo>
                <a:lnTo>
                  <a:pt x="3089147" y="206382"/>
                </a:lnTo>
                <a:lnTo>
                  <a:pt x="3089147" y="0"/>
                </a:lnTo>
                <a:lnTo>
                  <a:pt x="0" y="0"/>
                </a:lnTo>
                <a:lnTo>
                  <a:pt x="0" y="206382"/>
                </a:lnTo>
                <a:close/>
              </a:path>
            </a:pathLst>
          </a:custGeom>
          <a:solidFill>
            <a:srgbClr val="F9F9F9"/>
          </a:solidFill>
        </p:spPr>
        <p:txBody>
          <a:bodyPr wrap="square" lIns="0" tIns="0" rIns="0" bIns="0" rtlCol="0"/>
          <a:lstStyle/>
          <a:p>
            <a:endParaRPr/>
          </a:p>
        </p:txBody>
      </p:sp>
      <p:sp>
        <p:nvSpPr>
          <p:cNvPr id="5" name="object 5"/>
          <p:cNvSpPr/>
          <p:nvPr/>
        </p:nvSpPr>
        <p:spPr>
          <a:xfrm>
            <a:off x="712290" y="4149539"/>
            <a:ext cx="912494" cy="346287"/>
          </a:xfrm>
          <a:custGeom>
            <a:avLst/>
            <a:gdLst/>
            <a:ahLst/>
            <a:cxnLst/>
            <a:rect l="l" t="t" r="r" b="b"/>
            <a:pathLst>
              <a:path w="912494" h="259714">
                <a:moveTo>
                  <a:pt x="0" y="259699"/>
                </a:moveTo>
                <a:lnTo>
                  <a:pt x="912494" y="259699"/>
                </a:lnTo>
                <a:lnTo>
                  <a:pt x="912494" y="0"/>
                </a:lnTo>
                <a:lnTo>
                  <a:pt x="0" y="0"/>
                </a:lnTo>
                <a:lnTo>
                  <a:pt x="0" y="259699"/>
                </a:lnTo>
                <a:close/>
              </a:path>
            </a:pathLst>
          </a:custGeom>
          <a:solidFill>
            <a:srgbClr val="F9F9F9"/>
          </a:solidFill>
        </p:spPr>
        <p:txBody>
          <a:bodyPr wrap="square" lIns="0" tIns="0" rIns="0" bIns="0" rtlCol="0"/>
          <a:lstStyle/>
          <a:p>
            <a:endParaRPr/>
          </a:p>
        </p:txBody>
      </p:sp>
      <p:sp>
        <p:nvSpPr>
          <p:cNvPr id="6" name="object 6"/>
          <p:cNvSpPr/>
          <p:nvPr/>
        </p:nvSpPr>
        <p:spPr>
          <a:xfrm>
            <a:off x="1624833" y="4200361"/>
            <a:ext cx="128270" cy="346287"/>
          </a:xfrm>
          <a:custGeom>
            <a:avLst/>
            <a:gdLst/>
            <a:ahLst/>
            <a:cxnLst/>
            <a:rect l="l" t="t" r="r" b="b"/>
            <a:pathLst>
              <a:path w="128269" h="259714">
                <a:moveTo>
                  <a:pt x="0" y="259699"/>
                </a:moveTo>
                <a:lnTo>
                  <a:pt x="127813" y="259699"/>
                </a:lnTo>
                <a:lnTo>
                  <a:pt x="127813" y="0"/>
                </a:lnTo>
                <a:lnTo>
                  <a:pt x="0" y="0"/>
                </a:lnTo>
                <a:lnTo>
                  <a:pt x="0" y="259699"/>
                </a:lnTo>
                <a:close/>
              </a:path>
            </a:pathLst>
          </a:custGeom>
          <a:solidFill>
            <a:srgbClr val="F9F9F9"/>
          </a:solidFill>
        </p:spPr>
        <p:txBody>
          <a:bodyPr wrap="square" lIns="0" tIns="0" rIns="0" bIns="0" rtlCol="0"/>
          <a:lstStyle/>
          <a:p>
            <a:endParaRPr/>
          </a:p>
        </p:txBody>
      </p:sp>
      <p:sp>
        <p:nvSpPr>
          <p:cNvPr id="7" name="object 7"/>
          <p:cNvSpPr/>
          <p:nvPr/>
        </p:nvSpPr>
        <p:spPr>
          <a:xfrm>
            <a:off x="1752602" y="4149539"/>
            <a:ext cx="3089275" cy="346287"/>
          </a:xfrm>
          <a:custGeom>
            <a:avLst/>
            <a:gdLst/>
            <a:ahLst/>
            <a:cxnLst/>
            <a:rect l="l" t="t" r="r" b="b"/>
            <a:pathLst>
              <a:path w="3089275" h="259714">
                <a:moveTo>
                  <a:pt x="0" y="259699"/>
                </a:moveTo>
                <a:lnTo>
                  <a:pt x="3089147" y="259699"/>
                </a:lnTo>
                <a:lnTo>
                  <a:pt x="3089147" y="0"/>
                </a:lnTo>
                <a:lnTo>
                  <a:pt x="0" y="0"/>
                </a:lnTo>
                <a:lnTo>
                  <a:pt x="0" y="259699"/>
                </a:lnTo>
                <a:close/>
              </a:path>
            </a:pathLst>
          </a:custGeom>
          <a:solidFill>
            <a:srgbClr val="F9F9F9"/>
          </a:solidFill>
        </p:spPr>
        <p:txBody>
          <a:bodyPr wrap="square" lIns="0" tIns="0" rIns="0" bIns="0" rtlCol="0"/>
          <a:lstStyle/>
          <a:p>
            <a:endParaRPr dirty="0"/>
          </a:p>
        </p:txBody>
      </p:sp>
      <p:sp>
        <p:nvSpPr>
          <p:cNvPr id="9" name="object 9"/>
          <p:cNvSpPr/>
          <p:nvPr/>
        </p:nvSpPr>
        <p:spPr>
          <a:xfrm>
            <a:off x="1624833" y="4546603"/>
            <a:ext cx="128270" cy="347980"/>
          </a:xfrm>
          <a:custGeom>
            <a:avLst/>
            <a:gdLst/>
            <a:ahLst/>
            <a:cxnLst/>
            <a:rect l="l" t="t" r="r" b="b"/>
            <a:pathLst>
              <a:path w="128269" h="260985">
                <a:moveTo>
                  <a:pt x="0" y="260984"/>
                </a:moveTo>
                <a:lnTo>
                  <a:pt x="127813" y="260984"/>
                </a:lnTo>
                <a:lnTo>
                  <a:pt x="127813" y="0"/>
                </a:lnTo>
                <a:lnTo>
                  <a:pt x="0" y="0"/>
                </a:lnTo>
                <a:lnTo>
                  <a:pt x="0" y="260984"/>
                </a:lnTo>
                <a:close/>
              </a:path>
            </a:pathLst>
          </a:custGeom>
          <a:solidFill>
            <a:srgbClr val="F9F9F9"/>
          </a:solidFill>
        </p:spPr>
        <p:txBody>
          <a:bodyPr wrap="square" lIns="0" tIns="0" rIns="0" bIns="0" rtlCol="0"/>
          <a:lstStyle/>
          <a:p>
            <a:endParaRPr/>
          </a:p>
        </p:txBody>
      </p:sp>
      <p:sp>
        <p:nvSpPr>
          <p:cNvPr id="20" name="object 20"/>
          <p:cNvSpPr txBox="1"/>
          <p:nvPr/>
        </p:nvSpPr>
        <p:spPr>
          <a:xfrm>
            <a:off x="732786" y="3945887"/>
            <a:ext cx="834390" cy="153888"/>
          </a:xfrm>
          <a:prstGeom prst="rect">
            <a:avLst/>
          </a:prstGeom>
        </p:spPr>
        <p:txBody>
          <a:bodyPr vert="horz" wrap="square" lIns="0" tIns="0" rIns="0" bIns="0" rtlCol="0">
            <a:spAutoFit/>
          </a:bodyPr>
          <a:lstStyle/>
          <a:p>
            <a:pPr marL="12700">
              <a:lnSpc>
                <a:spcPct val="100000"/>
              </a:lnSpc>
            </a:pPr>
            <a:r>
              <a:rPr sz="1000" b="1" spc="80" dirty="0" smtClean="0">
                <a:solidFill>
                  <a:srgbClr val="1A9886"/>
                </a:solidFill>
                <a:latin typeface="Times New Roman"/>
                <a:cs typeface="Times New Roman"/>
              </a:rPr>
              <a:t>201</a:t>
            </a:r>
            <a:r>
              <a:rPr lang="en-US" sz="1000" b="1" spc="80" dirty="0">
                <a:solidFill>
                  <a:srgbClr val="1A9886"/>
                </a:solidFill>
                <a:latin typeface="Times New Roman"/>
                <a:cs typeface="Times New Roman"/>
              </a:rPr>
              <a:t>8</a:t>
            </a:r>
            <a:r>
              <a:rPr sz="1000" b="1" dirty="0" smtClean="0">
                <a:solidFill>
                  <a:srgbClr val="1A9886"/>
                </a:solidFill>
                <a:latin typeface="Times New Roman"/>
                <a:cs typeface="Times New Roman"/>
              </a:rPr>
              <a:t>-</a:t>
            </a:r>
            <a:r>
              <a:rPr sz="1000" b="1" spc="55" dirty="0" smtClean="0">
                <a:solidFill>
                  <a:srgbClr val="1A9886"/>
                </a:solidFill>
                <a:latin typeface="Times New Roman"/>
                <a:cs typeface="Times New Roman"/>
              </a:rPr>
              <a:t> </a:t>
            </a:r>
            <a:r>
              <a:rPr sz="1000" b="1" spc="25" dirty="0" smtClean="0">
                <a:solidFill>
                  <a:srgbClr val="1A9886"/>
                </a:solidFill>
                <a:latin typeface="Times New Roman"/>
                <a:cs typeface="Times New Roman"/>
              </a:rPr>
              <a:t>P</a:t>
            </a:r>
            <a:r>
              <a:rPr sz="1000" b="1" spc="15" dirty="0" smtClean="0">
                <a:solidFill>
                  <a:srgbClr val="1A9886"/>
                </a:solidFill>
                <a:latin typeface="Times New Roman"/>
                <a:cs typeface="Times New Roman"/>
              </a:rPr>
              <a:t>r</a:t>
            </a:r>
            <a:r>
              <a:rPr sz="1000" b="1" spc="35" dirty="0" smtClean="0">
                <a:solidFill>
                  <a:srgbClr val="1A9886"/>
                </a:solidFill>
                <a:latin typeface="Times New Roman"/>
                <a:cs typeface="Times New Roman"/>
              </a:rPr>
              <a:t>e</a:t>
            </a:r>
            <a:r>
              <a:rPr sz="1000" b="1" spc="30" dirty="0" smtClean="0">
                <a:solidFill>
                  <a:srgbClr val="1A9886"/>
                </a:solidFill>
                <a:latin typeface="Times New Roman"/>
                <a:cs typeface="Times New Roman"/>
              </a:rPr>
              <a:t>s</a:t>
            </a:r>
            <a:r>
              <a:rPr sz="1000" b="1" spc="35" dirty="0" smtClean="0">
                <a:solidFill>
                  <a:srgbClr val="1A9886"/>
                </a:solidFill>
                <a:latin typeface="Times New Roman"/>
                <a:cs typeface="Times New Roman"/>
              </a:rPr>
              <a:t>e</a:t>
            </a:r>
            <a:r>
              <a:rPr sz="1000" b="1" spc="40" dirty="0" smtClean="0">
                <a:solidFill>
                  <a:srgbClr val="1A9886"/>
                </a:solidFill>
                <a:latin typeface="Times New Roman"/>
                <a:cs typeface="Times New Roman"/>
              </a:rPr>
              <a:t>n</a:t>
            </a:r>
            <a:r>
              <a:rPr sz="1000" b="1" dirty="0" smtClean="0">
                <a:solidFill>
                  <a:srgbClr val="1A9886"/>
                </a:solidFill>
                <a:latin typeface="Times New Roman"/>
                <a:cs typeface="Times New Roman"/>
              </a:rPr>
              <a:t>t</a:t>
            </a:r>
            <a:endParaRPr sz="1000" dirty="0">
              <a:latin typeface="Times New Roman"/>
              <a:cs typeface="Times New Roman"/>
            </a:endParaRPr>
          </a:p>
        </p:txBody>
      </p:sp>
      <p:sp>
        <p:nvSpPr>
          <p:cNvPr id="21" name="object 21"/>
          <p:cNvSpPr txBox="1"/>
          <p:nvPr/>
        </p:nvSpPr>
        <p:spPr>
          <a:xfrm>
            <a:off x="1661160" y="3939147"/>
            <a:ext cx="3139440" cy="153888"/>
          </a:xfrm>
          <a:prstGeom prst="rect">
            <a:avLst/>
          </a:prstGeom>
        </p:spPr>
        <p:txBody>
          <a:bodyPr vert="horz" wrap="square" lIns="0" tIns="0" rIns="0" bIns="0" rtlCol="0">
            <a:spAutoFit/>
          </a:bodyPr>
          <a:lstStyle/>
          <a:p>
            <a:pPr marL="15240">
              <a:lnSpc>
                <a:spcPct val="100000"/>
              </a:lnSpc>
            </a:pPr>
            <a:r>
              <a:rPr sz="1000" b="1" dirty="0">
                <a:solidFill>
                  <a:srgbClr val="1A9886"/>
                </a:solidFill>
                <a:latin typeface="Times New Roman"/>
                <a:cs typeface="Times New Roman"/>
              </a:rPr>
              <a:t>|  </a:t>
            </a:r>
            <a:r>
              <a:rPr lang="en-US" sz="1000" spc="35" dirty="0" smtClean="0">
                <a:solidFill>
                  <a:schemeClr val="tx2">
                    <a:lumMod val="10000"/>
                  </a:schemeClr>
                </a:solidFill>
                <a:latin typeface="Times New Roman"/>
                <a:cs typeface="Times New Roman"/>
              </a:rPr>
              <a:t>Community</a:t>
            </a:r>
            <a:r>
              <a:rPr lang="en-US" sz="1000" b="1" spc="35" dirty="0" smtClean="0">
                <a:solidFill>
                  <a:srgbClr val="1A9886"/>
                </a:solidFill>
                <a:latin typeface="Times New Roman"/>
                <a:cs typeface="Times New Roman"/>
              </a:rPr>
              <a:t> </a:t>
            </a:r>
            <a:r>
              <a:rPr sz="1000" spc="-40" dirty="0" smtClean="0">
                <a:latin typeface="Arial"/>
                <a:cs typeface="Arial"/>
              </a:rPr>
              <a:t>A</a:t>
            </a:r>
            <a:r>
              <a:rPr sz="1000" spc="-20" dirty="0" smtClean="0">
                <a:latin typeface="Arial"/>
                <a:cs typeface="Arial"/>
              </a:rPr>
              <a:t>nd</a:t>
            </a:r>
            <a:r>
              <a:rPr sz="1000" spc="-15" dirty="0" smtClean="0">
                <a:latin typeface="Arial"/>
                <a:cs typeface="Arial"/>
              </a:rPr>
              <a:t>r</a:t>
            </a:r>
            <a:r>
              <a:rPr sz="1000" spc="-20" dirty="0" smtClean="0">
                <a:latin typeface="Arial"/>
                <a:cs typeface="Arial"/>
              </a:rPr>
              <a:t>o</a:t>
            </a:r>
            <a:r>
              <a:rPr sz="1000" spc="-5" dirty="0" smtClean="0">
                <a:latin typeface="Arial"/>
                <a:cs typeface="Arial"/>
              </a:rPr>
              <a:t>i</a:t>
            </a:r>
            <a:r>
              <a:rPr sz="1000" dirty="0" smtClean="0">
                <a:latin typeface="Arial"/>
                <a:cs typeface="Arial"/>
              </a:rPr>
              <a:t>d</a:t>
            </a:r>
            <a:r>
              <a:rPr sz="1000" spc="-30" dirty="0" smtClean="0">
                <a:latin typeface="Times New Roman"/>
                <a:cs typeface="Times New Roman"/>
              </a:rPr>
              <a:t> </a:t>
            </a:r>
            <a:r>
              <a:rPr sz="1000" spc="-25" dirty="0">
                <a:latin typeface="Arial"/>
                <a:cs typeface="Arial"/>
              </a:rPr>
              <a:t>D</a:t>
            </a:r>
            <a:r>
              <a:rPr sz="1000" spc="-20" dirty="0">
                <a:latin typeface="Arial"/>
                <a:cs typeface="Arial"/>
              </a:rPr>
              <a:t>eve</a:t>
            </a:r>
            <a:r>
              <a:rPr sz="1000" spc="-5" dirty="0">
                <a:latin typeface="Arial"/>
                <a:cs typeface="Arial"/>
              </a:rPr>
              <a:t>l</a:t>
            </a:r>
            <a:r>
              <a:rPr sz="1000" spc="-20" dirty="0">
                <a:latin typeface="Arial"/>
                <a:cs typeface="Arial"/>
              </a:rPr>
              <a:t>ope</a:t>
            </a:r>
            <a:r>
              <a:rPr sz="1000" dirty="0">
                <a:latin typeface="Arial"/>
                <a:cs typeface="Arial"/>
              </a:rPr>
              <a:t>r</a:t>
            </a:r>
            <a:r>
              <a:rPr sz="1000" spc="-25" dirty="0">
                <a:latin typeface="Times New Roman"/>
                <a:cs typeface="Times New Roman"/>
              </a:rPr>
              <a:t> </a:t>
            </a:r>
            <a:r>
              <a:rPr sz="1000" spc="20" dirty="0" smtClean="0">
                <a:latin typeface="Arial"/>
                <a:cs typeface="Arial"/>
              </a:rPr>
              <a:t>a</a:t>
            </a:r>
            <a:r>
              <a:rPr sz="1000" spc="-5" dirty="0" smtClean="0">
                <a:latin typeface="Arial"/>
                <a:cs typeface="Arial"/>
              </a:rPr>
              <a:t>t</a:t>
            </a:r>
            <a:r>
              <a:rPr lang="en-US" sz="1000" spc="30" dirty="0">
                <a:latin typeface="Times New Roman"/>
                <a:cs typeface="Times New Roman"/>
              </a:rPr>
              <a:t>  </a:t>
            </a:r>
            <a:r>
              <a:rPr lang="en-US" sz="1000" spc="30" dirty="0" smtClean="0">
                <a:latin typeface="Times New Roman"/>
                <a:cs typeface="Times New Roman"/>
              </a:rPr>
              <a:t>AEJ</a:t>
            </a:r>
            <a:endParaRPr sz="1000" dirty="0">
              <a:latin typeface="Arial"/>
              <a:cs typeface="Arial"/>
            </a:endParaRPr>
          </a:p>
        </p:txBody>
      </p:sp>
      <p:sp>
        <p:nvSpPr>
          <p:cNvPr id="22" name="object 22"/>
          <p:cNvSpPr txBox="1"/>
          <p:nvPr/>
        </p:nvSpPr>
        <p:spPr>
          <a:xfrm>
            <a:off x="716971" y="4191000"/>
            <a:ext cx="834390" cy="153888"/>
          </a:xfrm>
          <a:prstGeom prst="rect">
            <a:avLst/>
          </a:prstGeom>
        </p:spPr>
        <p:txBody>
          <a:bodyPr vert="horz" wrap="square" lIns="0" tIns="0" rIns="0" bIns="0" rtlCol="0">
            <a:spAutoFit/>
          </a:bodyPr>
          <a:lstStyle/>
          <a:p>
            <a:pPr marL="12700">
              <a:lnSpc>
                <a:spcPct val="100000"/>
              </a:lnSpc>
            </a:pPr>
            <a:r>
              <a:rPr sz="1000" b="1" spc="80" dirty="0" smtClean="0">
                <a:solidFill>
                  <a:srgbClr val="1A9886"/>
                </a:solidFill>
                <a:latin typeface="Times New Roman"/>
                <a:cs typeface="Times New Roman"/>
              </a:rPr>
              <a:t>201</a:t>
            </a:r>
            <a:r>
              <a:rPr lang="en-US" sz="1000" b="1" spc="80" dirty="0" smtClean="0">
                <a:solidFill>
                  <a:srgbClr val="1A9886"/>
                </a:solidFill>
                <a:latin typeface="Times New Roman"/>
                <a:cs typeface="Times New Roman"/>
              </a:rPr>
              <a:t>6</a:t>
            </a:r>
            <a:r>
              <a:rPr sz="1000" b="1" dirty="0" smtClean="0">
                <a:solidFill>
                  <a:srgbClr val="1A9886"/>
                </a:solidFill>
                <a:latin typeface="Times New Roman"/>
                <a:cs typeface="Times New Roman"/>
              </a:rPr>
              <a:t>-</a:t>
            </a:r>
            <a:r>
              <a:rPr sz="1000" b="1" spc="55" dirty="0" smtClean="0">
                <a:solidFill>
                  <a:srgbClr val="1A9886"/>
                </a:solidFill>
                <a:latin typeface="Times New Roman"/>
                <a:cs typeface="Times New Roman"/>
              </a:rPr>
              <a:t> </a:t>
            </a:r>
            <a:r>
              <a:rPr sz="1000" b="1" spc="25" dirty="0">
                <a:solidFill>
                  <a:srgbClr val="1A9886"/>
                </a:solidFill>
                <a:latin typeface="Times New Roman"/>
                <a:cs typeface="Times New Roman"/>
              </a:rPr>
              <a:t>P</a:t>
            </a:r>
            <a:r>
              <a:rPr sz="1000" b="1" spc="15" dirty="0">
                <a:solidFill>
                  <a:srgbClr val="1A9886"/>
                </a:solidFill>
                <a:latin typeface="Times New Roman"/>
                <a:cs typeface="Times New Roman"/>
              </a:rPr>
              <a:t>r</a:t>
            </a:r>
            <a:r>
              <a:rPr sz="1000" b="1" spc="35" dirty="0">
                <a:solidFill>
                  <a:srgbClr val="1A9886"/>
                </a:solidFill>
                <a:latin typeface="Times New Roman"/>
                <a:cs typeface="Times New Roman"/>
              </a:rPr>
              <a:t>e</a:t>
            </a:r>
            <a:r>
              <a:rPr sz="1000" b="1" spc="30" dirty="0">
                <a:solidFill>
                  <a:srgbClr val="1A9886"/>
                </a:solidFill>
                <a:latin typeface="Times New Roman"/>
                <a:cs typeface="Times New Roman"/>
              </a:rPr>
              <a:t>s</a:t>
            </a:r>
            <a:r>
              <a:rPr sz="1000" b="1" spc="35" dirty="0">
                <a:solidFill>
                  <a:srgbClr val="1A9886"/>
                </a:solidFill>
                <a:latin typeface="Times New Roman"/>
                <a:cs typeface="Times New Roman"/>
              </a:rPr>
              <a:t>e</a:t>
            </a:r>
            <a:r>
              <a:rPr sz="1000" b="1" spc="40" dirty="0">
                <a:solidFill>
                  <a:srgbClr val="1A9886"/>
                </a:solidFill>
                <a:latin typeface="Times New Roman"/>
                <a:cs typeface="Times New Roman"/>
              </a:rPr>
              <a:t>n</a:t>
            </a:r>
            <a:r>
              <a:rPr sz="1000" b="1" dirty="0">
                <a:solidFill>
                  <a:srgbClr val="1A9886"/>
                </a:solidFill>
                <a:latin typeface="Times New Roman"/>
                <a:cs typeface="Times New Roman"/>
              </a:rPr>
              <a:t>t</a:t>
            </a:r>
            <a:endParaRPr sz="1000" dirty="0">
              <a:latin typeface="Times New Roman"/>
              <a:cs typeface="Times New Roman"/>
            </a:endParaRPr>
          </a:p>
        </p:txBody>
      </p:sp>
      <p:sp>
        <p:nvSpPr>
          <p:cNvPr id="23" name="object 23"/>
          <p:cNvSpPr txBox="1"/>
          <p:nvPr/>
        </p:nvSpPr>
        <p:spPr>
          <a:xfrm>
            <a:off x="1676400" y="4189512"/>
            <a:ext cx="2570480" cy="153888"/>
          </a:xfrm>
          <a:prstGeom prst="rect">
            <a:avLst/>
          </a:prstGeom>
        </p:spPr>
        <p:txBody>
          <a:bodyPr vert="horz" wrap="square" lIns="0" tIns="0" rIns="0" bIns="0" rtlCol="0">
            <a:spAutoFit/>
          </a:bodyPr>
          <a:lstStyle/>
          <a:p>
            <a:pPr marL="12700">
              <a:lnSpc>
                <a:spcPct val="100000"/>
              </a:lnSpc>
            </a:pPr>
            <a:r>
              <a:rPr sz="1000" b="1" dirty="0">
                <a:solidFill>
                  <a:srgbClr val="1A9886"/>
                </a:solidFill>
                <a:latin typeface="Times New Roman"/>
                <a:cs typeface="Times New Roman"/>
              </a:rPr>
              <a:t>|  </a:t>
            </a:r>
            <a:r>
              <a:rPr sz="1000" b="1" spc="35" dirty="0">
                <a:solidFill>
                  <a:srgbClr val="1A9886"/>
                </a:solidFill>
                <a:latin typeface="Times New Roman"/>
                <a:cs typeface="Times New Roman"/>
              </a:rPr>
              <a:t> </a:t>
            </a:r>
            <a:r>
              <a:rPr lang="en-US" sz="1000" spc="45" dirty="0" smtClean="0">
                <a:latin typeface="Arial"/>
                <a:cs typeface="Arial"/>
              </a:rPr>
              <a:t>IT Staff </a:t>
            </a:r>
            <a:r>
              <a:rPr sz="1000" spc="-50" dirty="0" smtClean="0">
                <a:latin typeface="Times New Roman"/>
                <a:cs typeface="Times New Roman"/>
              </a:rPr>
              <a:t> </a:t>
            </a:r>
            <a:r>
              <a:rPr sz="1000" dirty="0">
                <a:latin typeface="Arial"/>
                <a:cs typeface="Arial"/>
              </a:rPr>
              <a:t>a</a:t>
            </a:r>
            <a:r>
              <a:rPr sz="1000" spc="-5" dirty="0">
                <a:latin typeface="Arial"/>
                <a:cs typeface="Arial"/>
              </a:rPr>
              <a:t>t</a:t>
            </a:r>
            <a:r>
              <a:rPr sz="1000" spc="15" dirty="0">
                <a:latin typeface="Times New Roman"/>
                <a:cs typeface="Times New Roman"/>
              </a:rPr>
              <a:t> </a:t>
            </a:r>
            <a:r>
              <a:rPr sz="1000" spc="-20" dirty="0" smtClean="0">
                <a:latin typeface="Arial"/>
                <a:cs typeface="Arial"/>
              </a:rPr>
              <a:t>P</a:t>
            </a:r>
            <a:r>
              <a:rPr sz="1000" spc="-5" dirty="0" smtClean="0">
                <a:latin typeface="Arial"/>
                <a:cs typeface="Arial"/>
              </a:rPr>
              <a:t>T</a:t>
            </a:r>
            <a:r>
              <a:rPr sz="1000" dirty="0" smtClean="0">
                <a:latin typeface="Arial"/>
                <a:cs typeface="Arial"/>
              </a:rPr>
              <a:t>.</a:t>
            </a:r>
            <a:r>
              <a:rPr lang="en-US" sz="1000" dirty="0">
                <a:latin typeface="Arial"/>
                <a:cs typeface="Arial"/>
              </a:rPr>
              <a:t> </a:t>
            </a:r>
            <a:r>
              <a:rPr lang="en-US" sz="1000" dirty="0" smtClean="0">
                <a:latin typeface="Arial"/>
                <a:cs typeface="Arial"/>
              </a:rPr>
              <a:t>J </a:t>
            </a:r>
            <a:r>
              <a:rPr lang="en-US" sz="1000" dirty="0" err="1" smtClean="0">
                <a:latin typeface="Arial"/>
                <a:cs typeface="Arial"/>
              </a:rPr>
              <a:t>Ektrim</a:t>
            </a:r>
            <a:r>
              <a:rPr lang="en-US" sz="1000" dirty="0" smtClean="0">
                <a:latin typeface="Arial"/>
                <a:cs typeface="Arial"/>
              </a:rPr>
              <a:t> Tech Indonesia</a:t>
            </a:r>
            <a:endParaRPr sz="1000" dirty="0">
              <a:latin typeface="Arial"/>
              <a:cs typeface="Arial"/>
            </a:endParaRPr>
          </a:p>
        </p:txBody>
      </p:sp>
      <p:sp>
        <p:nvSpPr>
          <p:cNvPr id="24" name="object 24"/>
          <p:cNvSpPr txBox="1">
            <a:spLocks noGrp="1"/>
          </p:cNvSpPr>
          <p:nvPr>
            <p:ph type="title"/>
          </p:nvPr>
        </p:nvSpPr>
        <p:spPr>
          <a:xfrm>
            <a:off x="34349" y="-245581"/>
            <a:ext cx="5187567" cy="1589380"/>
          </a:xfrm>
          <a:prstGeom prst="rect">
            <a:avLst/>
          </a:prstGeom>
        </p:spPr>
        <p:txBody>
          <a:bodyPr vert="horz" wrap="square" lIns="0" tIns="354809" rIns="0" bIns="0" rtlCol="0">
            <a:spAutoFit/>
          </a:bodyPr>
          <a:lstStyle/>
          <a:p>
            <a:pPr marL="537845">
              <a:lnSpc>
                <a:spcPct val="100000"/>
              </a:lnSpc>
            </a:pPr>
            <a:r>
              <a:rPr sz="4000" spc="-20" dirty="0" smtClean="0">
                <a:solidFill>
                  <a:srgbClr val="92D050"/>
                </a:solidFill>
              </a:rPr>
              <a:t>Mu</a:t>
            </a:r>
            <a:r>
              <a:rPr sz="4000" spc="-30" dirty="0" smtClean="0">
                <a:solidFill>
                  <a:srgbClr val="92D050"/>
                </a:solidFill>
              </a:rPr>
              <a:t>h</a:t>
            </a:r>
            <a:r>
              <a:rPr sz="4000" spc="-5" dirty="0" smtClean="0">
                <a:solidFill>
                  <a:srgbClr val="92D050"/>
                </a:solidFill>
              </a:rPr>
              <a:t>a</a:t>
            </a:r>
            <a:r>
              <a:rPr sz="4000" spc="5" dirty="0" smtClean="0">
                <a:solidFill>
                  <a:srgbClr val="92D050"/>
                </a:solidFill>
              </a:rPr>
              <a:t>m</a:t>
            </a:r>
            <a:r>
              <a:rPr lang="en-US" sz="4000" spc="-20" dirty="0" smtClean="0">
                <a:solidFill>
                  <a:srgbClr val="92D050"/>
                </a:solidFill>
              </a:rPr>
              <a:t>mad </a:t>
            </a:r>
            <a:r>
              <a:rPr lang="en-US" sz="4000" spc="-20" dirty="0" err="1" smtClean="0">
                <a:solidFill>
                  <a:srgbClr val="92D050"/>
                </a:solidFill>
              </a:rPr>
              <a:t>Iqbal</a:t>
            </a:r>
            <a:r>
              <a:rPr lang="en-US" sz="4000" spc="-20" dirty="0" smtClean="0">
                <a:solidFill>
                  <a:srgbClr val="92D050"/>
                </a:solidFill>
              </a:rPr>
              <a:t> </a:t>
            </a:r>
            <a:r>
              <a:rPr lang="en-US" sz="4000" spc="-20" dirty="0" err="1" smtClean="0">
                <a:solidFill>
                  <a:srgbClr val="92D050"/>
                </a:solidFill>
              </a:rPr>
              <a:t>Fadillah</a:t>
            </a:r>
            <a:endParaRPr sz="4000" spc="-10" dirty="0">
              <a:solidFill>
                <a:srgbClr val="92D050"/>
              </a:solidFill>
              <a:latin typeface="Arial"/>
              <a:cs typeface="Arial"/>
            </a:endParaRPr>
          </a:p>
        </p:txBody>
      </p:sp>
      <p:sp>
        <p:nvSpPr>
          <p:cNvPr id="25" name="object 25"/>
          <p:cNvSpPr txBox="1"/>
          <p:nvPr/>
        </p:nvSpPr>
        <p:spPr>
          <a:xfrm>
            <a:off x="5459480" y="4031109"/>
            <a:ext cx="636520" cy="215444"/>
          </a:xfrm>
          <a:prstGeom prst="rect">
            <a:avLst/>
          </a:prstGeom>
        </p:spPr>
        <p:txBody>
          <a:bodyPr vert="horz" wrap="square" lIns="0" tIns="0" rIns="0" bIns="0" rtlCol="0">
            <a:spAutoFit/>
          </a:bodyPr>
          <a:lstStyle/>
          <a:p>
            <a:pPr marL="12700">
              <a:lnSpc>
                <a:spcPct val="100000"/>
              </a:lnSpc>
            </a:pPr>
            <a:r>
              <a:rPr lang="en-US" sz="700" spc="65" dirty="0" smtClean="0">
                <a:latin typeface="Arial"/>
                <a:cs typeface="Arial"/>
              </a:rPr>
              <a:t>DBMS SQL Server</a:t>
            </a:r>
            <a:endParaRPr sz="700" dirty="0">
              <a:latin typeface="Arial"/>
              <a:cs typeface="Arial"/>
            </a:endParaRPr>
          </a:p>
        </p:txBody>
      </p:sp>
      <p:sp>
        <p:nvSpPr>
          <p:cNvPr id="26" name="object 26"/>
          <p:cNvSpPr txBox="1"/>
          <p:nvPr/>
        </p:nvSpPr>
        <p:spPr>
          <a:xfrm>
            <a:off x="8566578" y="4031110"/>
            <a:ext cx="192405" cy="107722"/>
          </a:xfrm>
          <a:prstGeom prst="rect">
            <a:avLst/>
          </a:prstGeom>
        </p:spPr>
        <p:txBody>
          <a:bodyPr vert="horz" wrap="square" lIns="0" tIns="0" rIns="0" bIns="0" rtlCol="0">
            <a:spAutoFit/>
          </a:bodyPr>
          <a:lstStyle/>
          <a:p>
            <a:pPr marL="12700">
              <a:lnSpc>
                <a:spcPct val="100000"/>
              </a:lnSpc>
            </a:pPr>
            <a:r>
              <a:rPr sz="700" spc="-30" dirty="0">
                <a:latin typeface="Arial"/>
                <a:cs typeface="Arial"/>
              </a:rPr>
              <a:t>90%</a:t>
            </a:r>
            <a:endParaRPr sz="700">
              <a:latin typeface="Arial"/>
              <a:cs typeface="Arial"/>
            </a:endParaRPr>
          </a:p>
        </p:txBody>
      </p:sp>
      <p:sp>
        <p:nvSpPr>
          <p:cNvPr id="27" name="object 27"/>
          <p:cNvSpPr txBox="1"/>
          <p:nvPr/>
        </p:nvSpPr>
        <p:spPr>
          <a:xfrm>
            <a:off x="5459475" y="4318978"/>
            <a:ext cx="339090" cy="107722"/>
          </a:xfrm>
          <a:prstGeom prst="rect">
            <a:avLst/>
          </a:prstGeom>
        </p:spPr>
        <p:txBody>
          <a:bodyPr vert="horz" wrap="square" lIns="0" tIns="0" rIns="0" bIns="0" rtlCol="0">
            <a:spAutoFit/>
          </a:bodyPr>
          <a:lstStyle/>
          <a:p>
            <a:pPr marL="12700">
              <a:lnSpc>
                <a:spcPct val="100000"/>
              </a:lnSpc>
            </a:pPr>
            <a:r>
              <a:rPr sz="700" spc="10" dirty="0">
                <a:latin typeface="Arial"/>
                <a:cs typeface="Arial"/>
              </a:rPr>
              <a:t>A</a:t>
            </a:r>
            <a:r>
              <a:rPr sz="700" spc="5" dirty="0">
                <a:latin typeface="Arial"/>
                <a:cs typeface="Arial"/>
              </a:rPr>
              <a:t>nd</a:t>
            </a:r>
            <a:r>
              <a:rPr sz="700" spc="25" dirty="0">
                <a:latin typeface="Arial"/>
                <a:cs typeface="Arial"/>
              </a:rPr>
              <a:t>r</a:t>
            </a:r>
            <a:r>
              <a:rPr sz="700" spc="-15" dirty="0">
                <a:latin typeface="Arial"/>
                <a:cs typeface="Arial"/>
              </a:rPr>
              <a:t>o</a:t>
            </a:r>
            <a:r>
              <a:rPr sz="700" dirty="0">
                <a:latin typeface="Arial"/>
                <a:cs typeface="Arial"/>
              </a:rPr>
              <a:t>id</a:t>
            </a:r>
            <a:endParaRPr sz="700">
              <a:latin typeface="Arial"/>
              <a:cs typeface="Arial"/>
            </a:endParaRPr>
          </a:p>
        </p:txBody>
      </p:sp>
      <p:sp>
        <p:nvSpPr>
          <p:cNvPr id="28" name="object 28"/>
          <p:cNvSpPr txBox="1"/>
          <p:nvPr/>
        </p:nvSpPr>
        <p:spPr>
          <a:xfrm>
            <a:off x="8566573" y="4318978"/>
            <a:ext cx="192405" cy="107722"/>
          </a:xfrm>
          <a:prstGeom prst="rect">
            <a:avLst/>
          </a:prstGeom>
        </p:spPr>
        <p:txBody>
          <a:bodyPr vert="horz" wrap="square" lIns="0" tIns="0" rIns="0" bIns="0" rtlCol="0">
            <a:spAutoFit/>
          </a:bodyPr>
          <a:lstStyle/>
          <a:p>
            <a:pPr marL="12700">
              <a:lnSpc>
                <a:spcPct val="100000"/>
              </a:lnSpc>
            </a:pPr>
            <a:r>
              <a:rPr sz="700" spc="-35" dirty="0">
                <a:latin typeface="Arial"/>
                <a:cs typeface="Arial"/>
              </a:rPr>
              <a:t>85%</a:t>
            </a:r>
            <a:endParaRPr sz="700">
              <a:latin typeface="Arial"/>
              <a:cs typeface="Arial"/>
            </a:endParaRPr>
          </a:p>
        </p:txBody>
      </p:sp>
      <p:sp>
        <p:nvSpPr>
          <p:cNvPr id="29" name="object 29"/>
          <p:cNvSpPr txBox="1"/>
          <p:nvPr/>
        </p:nvSpPr>
        <p:spPr>
          <a:xfrm>
            <a:off x="5459470" y="4607187"/>
            <a:ext cx="234950" cy="107722"/>
          </a:xfrm>
          <a:prstGeom prst="rect">
            <a:avLst/>
          </a:prstGeom>
        </p:spPr>
        <p:txBody>
          <a:bodyPr vert="horz" wrap="square" lIns="0" tIns="0" rIns="0" bIns="0" rtlCol="0">
            <a:spAutoFit/>
          </a:bodyPr>
          <a:lstStyle/>
          <a:p>
            <a:pPr marL="12700">
              <a:lnSpc>
                <a:spcPct val="100000"/>
              </a:lnSpc>
            </a:pPr>
            <a:r>
              <a:rPr sz="700" spc="45" dirty="0">
                <a:latin typeface="Arial"/>
                <a:cs typeface="Arial"/>
              </a:rPr>
              <a:t>W</a:t>
            </a:r>
            <a:r>
              <a:rPr sz="700" spc="-15" dirty="0">
                <a:latin typeface="Arial"/>
                <a:cs typeface="Arial"/>
              </a:rPr>
              <a:t>E</a:t>
            </a:r>
            <a:r>
              <a:rPr sz="700" spc="-5" dirty="0">
                <a:latin typeface="Arial"/>
                <a:cs typeface="Arial"/>
              </a:rPr>
              <a:t>B</a:t>
            </a:r>
            <a:endParaRPr sz="700">
              <a:latin typeface="Arial"/>
              <a:cs typeface="Arial"/>
            </a:endParaRPr>
          </a:p>
        </p:txBody>
      </p:sp>
      <p:sp>
        <p:nvSpPr>
          <p:cNvPr id="30" name="object 30"/>
          <p:cNvSpPr txBox="1"/>
          <p:nvPr/>
        </p:nvSpPr>
        <p:spPr>
          <a:xfrm>
            <a:off x="8570597" y="4607187"/>
            <a:ext cx="192405" cy="107722"/>
          </a:xfrm>
          <a:prstGeom prst="rect">
            <a:avLst/>
          </a:prstGeom>
        </p:spPr>
        <p:txBody>
          <a:bodyPr vert="horz" wrap="square" lIns="0" tIns="0" rIns="0" bIns="0" rtlCol="0">
            <a:spAutoFit/>
          </a:bodyPr>
          <a:lstStyle/>
          <a:p>
            <a:pPr marL="12700">
              <a:lnSpc>
                <a:spcPct val="100000"/>
              </a:lnSpc>
            </a:pPr>
            <a:r>
              <a:rPr lang="en-US" sz="700" dirty="0" smtClean="0">
                <a:latin typeface="Arial"/>
                <a:cs typeface="Arial"/>
              </a:rPr>
              <a:t>70%</a:t>
            </a:r>
            <a:endParaRPr sz="700" dirty="0">
              <a:latin typeface="Arial"/>
              <a:cs typeface="Arial"/>
            </a:endParaRPr>
          </a:p>
        </p:txBody>
      </p:sp>
      <p:sp>
        <p:nvSpPr>
          <p:cNvPr id="31" name="object 31"/>
          <p:cNvSpPr txBox="1"/>
          <p:nvPr/>
        </p:nvSpPr>
        <p:spPr>
          <a:xfrm>
            <a:off x="5459465" y="4895403"/>
            <a:ext cx="339100" cy="323165"/>
          </a:xfrm>
          <a:prstGeom prst="rect">
            <a:avLst/>
          </a:prstGeom>
        </p:spPr>
        <p:txBody>
          <a:bodyPr vert="horz" wrap="square" lIns="0" tIns="0" rIns="0" bIns="0" rtlCol="0">
            <a:spAutoFit/>
          </a:bodyPr>
          <a:lstStyle/>
          <a:p>
            <a:pPr marL="12700">
              <a:lnSpc>
                <a:spcPct val="100000"/>
              </a:lnSpc>
            </a:pPr>
            <a:r>
              <a:rPr lang="en-US" sz="700" spc="-10" dirty="0" smtClean="0">
                <a:latin typeface="Arial"/>
                <a:cs typeface="Arial"/>
              </a:rPr>
              <a:t>Delphi (Object-Pascal)</a:t>
            </a:r>
            <a:endParaRPr sz="700" dirty="0">
              <a:latin typeface="Arial"/>
              <a:cs typeface="Arial"/>
            </a:endParaRPr>
          </a:p>
        </p:txBody>
      </p:sp>
      <p:sp>
        <p:nvSpPr>
          <p:cNvPr id="32" name="object 32"/>
          <p:cNvSpPr txBox="1"/>
          <p:nvPr/>
        </p:nvSpPr>
        <p:spPr>
          <a:xfrm>
            <a:off x="8566563" y="4895398"/>
            <a:ext cx="196215" cy="107722"/>
          </a:xfrm>
          <a:prstGeom prst="rect">
            <a:avLst/>
          </a:prstGeom>
        </p:spPr>
        <p:txBody>
          <a:bodyPr vert="horz" wrap="square" lIns="0" tIns="0" rIns="0" bIns="0" rtlCol="0">
            <a:spAutoFit/>
          </a:bodyPr>
          <a:lstStyle/>
          <a:p>
            <a:pPr marL="12700">
              <a:lnSpc>
                <a:spcPct val="100000"/>
              </a:lnSpc>
            </a:pPr>
            <a:r>
              <a:rPr lang="en-US" sz="700" spc="-30" dirty="0" smtClean="0">
                <a:latin typeface="Arial"/>
                <a:cs typeface="Arial"/>
              </a:rPr>
              <a:t>90</a:t>
            </a:r>
            <a:r>
              <a:rPr sz="700" dirty="0" smtClean="0">
                <a:latin typeface="Arial"/>
                <a:cs typeface="Arial"/>
              </a:rPr>
              <a:t>%</a:t>
            </a:r>
            <a:endParaRPr sz="700" dirty="0">
              <a:latin typeface="Arial"/>
              <a:cs typeface="Arial"/>
            </a:endParaRPr>
          </a:p>
        </p:txBody>
      </p:sp>
      <p:sp>
        <p:nvSpPr>
          <p:cNvPr id="33" name="object 33"/>
          <p:cNvSpPr/>
          <p:nvPr/>
        </p:nvSpPr>
        <p:spPr>
          <a:xfrm>
            <a:off x="8365114" y="4061701"/>
            <a:ext cx="126364" cy="110067"/>
          </a:xfrm>
          <a:custGeom>
            <a:avLst/>
            <a:gdLst/>
            <a:ahLst/>
            <a:cxnLst/>
            <a:rect l="l" t="t" r="r" b="b"/>
            <a:pathLst>
              <a:path w="126365" h="82550">
                <a:moveTo>
                  <a:pt x="0" y="82199"/>
                </a:moveTo>
                <a:lnTo>
                  <a:pt x="125851" y="82199"/>
                </a:lnTo>
                <a:lnTo>
                  <a:pt x="125851" y="0"/>
                </a:lnTo>
                <a:lnTo>
                  <a:pt x="0" y="0"/>
                </a:lnTo>
                <a:lnTo>
                  <a:pt x="0" y="82199"/>
                </a:lnTo>
                <a:close/>
              </a:path>
            </a:pathLst>
          </a:custGeom>
          <a:solidFill>
            <a:srgbClr val="E8EDED"/>
          </a:solidFill>
        </p:spPr>
        <p:txBody>
          <a:bodyPr wrap="square" lIns="0" tIns="0" rIns="0" bIns="0" rtlCol="0"/>
          <a:lstStyle/>
          <a:p>
            <a:endParaRPr/>
          </a:p>
        </p:txBody>
      </p:sp>
      <p:sp>
        <p:nvSpPr>
          <p:cNvPr id="34" name="object 34"/>
          <p:cNvSpPr/>
          <p:nvPr/>
        </p:nvSpPr>
        <p:spPr>
          <a:xfrm>
            <a:off x="6256263" y="4116499"/>
            <a:ext cx="2109470" cy="0"/>
          </a:xfrm>
          <a:custGeom>
            <a:avLst/>
            <a:gdLst/>
            <a:ahLst/>
            <a:cxnLst/>
            <a:rect l="l" t="t" r="r" b="b"/>
            <a:pathLst>
              <a:path w="2109470">
                <a:moveTo>
                  <a:pt x="0" y="0"/>
                </a:moveTo>
                <a:lnTo>
                  <a:pt x="2108850" y="0"/>
                </a:lnTo>
              </a:path>
            </a:pathLst>
          </a:custGeom>
          <a:ln w="82199">
            <a:solidFill>
              <a:srgbClr val="92D050"/>
            </a:solidFill>
          </a:ln>
        </p:spPr>
        <p:txBody>
          <a:bodyPr wrap="square" lIns="0" tIns="0" rIns="0" bIns="0" rtlCol="0"/>
          <a:lstStyle/>
          <a:p>
            <a:endParaRPr/>
          </a:p>
        </p:txBody>
      </p:sp>
      <p:sp>
        <p:nvSpPr>
          <p:cNvPr id="35" name="object 35"/>
          <p:cNvSpPr/>
          <p:nvPr/>
        </p:nvSpPr>
        <p:spPr>
          <a:xfrm>
            <a:off x="8087624" y="4411980"/>
            <a:ext cx="403860" cy="0"/>
          </a:xfrm>
          <a:custGeom>
            <a:avLst/>
            <a:gdLst/>
            <a:ahLst/>
            <a:cxnLst/>
            <a:rect l="l" t="t" r="r" b="b"/>
            <a:pathLst>
              <a:path w="403859">
                <a:moveTo>
                  <a:pt x="0" y="0"/>
                </a:moveTo>
                <a:lnTo>
                  <a:pt x="403341" y="0"/>
                </a:lnTo>
              </a:path>
            </a:pathLst>
          </a:custGeom>
          <a:ln w="82199">
            <a:solidFill>
              <a:srgbClr val="E8EDED"/>
            </a:solidFill>
          </a:ln>
        </p:spPr>
        <p:txBody>
          <a:bodyPr wrap="square" lIns="0" tIns="0" rIns="0" bIns="0" rtlCol="0"/>
          <a:lstStyle/>
          <a:p>
            <a:endParaRPr/>
          </a:p>
        </p:txBody>
      </p:sp>
      <p:sp>
        <p:nvSpPr>
          <p:cNvPr id="36" name="object 36"/>
          <p:cNvSpPr/>
          <p:nvPr/>
        </p:nvSpPr>
        <p:spPr>
          <a:xfrm>
            <a:off x="6256264" y="4412006"/>
            <a:ext cx="2033290" cy="45719"/>
          </a:xfrm>
          <a:custGeom>
            <a:avLst/>
            <a:gdLst/>
            <a:ahLst/>
            <a:cxnLst/>
            <a:rect l="l" t="t" r="r" b="b"/>
            <a:pathLst>
              <a:path w="1831975">
                <a:moveTo>
                  <a:pt x="0" y="0"/>
                </a:moveTo>
                <a:lnTo>
                  <a:pt x="1831360" y="0"/>
                </a:lnTo>
              </a:path>
            </a:pathLst>
          </a:custGeom>
          <a:ln w="82199">
            <a:solidFill>
              <a:srgbClr val="92D050"/>
            </a:solidFill>
          </a:ln>
        </p:spPr>
        <p:txBody>
          <a:bodyPr wrap="square" lIns="0" tIns="0" rIns="0" bIns="0" rtlCol="0"/>
          <a:lstStyle/>
          <a:p>
            <a:endParaRPr/>
          </a:p>
        </p:txBody>
      </p:sp>
      <p:sp>
        <p:nvSpPr>
          <p:cNvPr id="37" name="object 37"/>
          <p:cNvSpPr/>
          <p:nvPr/>
        </p:nvSpPr>
        <p:spPr>
          <a:xfrm>
            <a:off x="7696201" y="4678707"/>
            <a:ext cx="794910" cy="45719"/>
          </a:xfrm>
          <a:custGeom>
            <a:avLst/>
            <a:gdLst/>
            <a:ahLst/>
            <a:cxnLst/>
            <a:rect l="l" t="t" r="r" b="b"/>
            <a:pathLst>
              <a:path w="517525">
                <a:moveTo>
                  <a:pt x="0" y="0"/>
                </a:moveTo>
                <a:lnTo>
                  <a:pt x="517397" y="0"/>
                </a:lnTo>
              </a:path>
            </a:pathLst>
          </a:custGeom>
          <a:ln w="82199">
            <a:solidFill>
              <a:srgbClr val="E8EDED"/>
            </a:solidFill>
          </a:ln>
        </p:spPr>
        <p:txBody>
          <a:bodyPr wrap="square" lIns="0" tIns="0" rIns="0" bIns="0" rtlCol="0"/>
          <a:lstStyle/>
          <a:p>
            <a:endParaRPr/>
          </a:p>
        </p:txBody>
      </p:sp>
      <p:sp>
        <p:nvSpPr>
          <p:cNvPr id="38" name="object 38"/>
          <p:cNvSpPr/>
          <p:nvPr/>
        </p:nvSpPr>
        <p:spPr>
          <a:xfrm>
            <a:off x="6256267" y="4671419"/>
            <a:ext cx="1439935" cy="45719"/>
          </a:xfrm>
          <a:custGeom>
            <a:avLst/>
            <a:gdLst/>
            <a:ahLst/>
            <a:cxnLst/>
            <a:rect l="l" t="t" r="r" b="b"/>
            <a:pathLst>
              <a:path w="1717675">
                <a:moveTo>
                  <a:pt x="0" y="0"/>
                </a:moveTo>
                <a:lnTo>
                  <a:pt x="1717304" y="0"/>
                </a:lnTo>
              </a:path>
            </a:pathLst>
          </a:custGeom>
          <a:ln w="82199">
            <a:solidFill>
              <a:srgbClr val="92D050"/>
            </a:solidFill>
          </a:ln>
        </p:spPr>
        <p:txBody>
          <a:bodyPr wrap="square" lIns="0" tIns="0" rIns="0" bIns="0" rtlCol="0"/>
          <a:lstStyle/>
          <a:p>
            <a:endParaRPr/>
          </a:p>
        </p:txBody>
      </p:sp>
      <p:sp>
        <p:nvSpPr>
          <p:cNvPr id="39" name="object 39"/>
          <p:cNvSpPr/>
          <p:nvPr/>
        </p:nvSpPr>
        <p:spPr>
          <a:xfrm>
            <a:off x="7391924" y="4939109"/>
            <a:ext cx="1099185" cy="0"/>
          </a:xfrm>
          <a:custGeom>
            <a:avLst/>
            <a:gdLst/>
            <a:ahLst/>
            <a:cxnLst/>
            <a:rect l="l" t="t" r="r" b="b"/>
            <a:pathLst>
              <a:path w="1099184">
                <a:moveTo>
                  <a:pt x="1099169" y="0"/>
                </a:moveTo>
                <a:lnTo>
                  <a:pt x="0" y="0"/>
                </a:lnTo>
              </a:path>
            </a:pathLst>
          </a:custGeom>
          <a:ln w="82199">
            <a:solidFill>
              <a:srgbClr val="E8EDED"/>
            </a:solidFill>
          </a:ln>
        </p:spPr>
        <p:txBody>
          <a:bodyPr wrap="square" lIns="0" tIns="0" rIns="0" bIns="0" rtlCol="0"/>
          <a:lstStyle/>
          <a:p>
            <a:endParaRPr/>
          </a:p>
        </p:txBody>
      </p:sp>
      <p:sp>
        <p:nvSpPr>
          <p:cNvPr id="40" name="object 40"/>
          <p:cNvSpPr/>
          <p:nvPr/>
        </p:nvSpPr>
        <p:spPr>
          <a:xfrm>
            <a:off x="6256262" y="4939135"/>
            <a:ext cx="2108852" cy="60959"/>
          </a:xfrm>
          <a:custGeom>
            <a:avLst/>
            <a:gdLst/>
            <a:ahLst/>
            <a:cxnLst/>
            <a:rect l="l" t="t" r="r" b="b"/>
            <a:pathLst>
              <a:path w="1135379">
                <a:moveTo>
                  <a:pt x="0" y="0"/>
                </a:moveTo>
                <a:lnTo>
                  <a:pt x="1134892" y="0"/>
                </a:lnTo>
              </a:path>
            </a:pathLst>
          </a:custGeom>
          <a:ln w="82199">
            <a:solidFill>
              <a:srgbClr val="92D050"/>
            </a:solidFill>
          </a:ln>
        </p:spPr>
        <p:txBody>
          <a:bodyPr wrap="square" lIns="0" tIns="0" rIns="0" bIns="0" rtlCol="0"/>
          <a:lstStyle/>
          <a:p>
            <a:endParaRPr/>
          </a:p>
        </p:txBody>
      </p:sp>
      <p:sp>
        <p:nvSpPr>
          <p:cNvPr id="47" name="object 47"/>
          <p:cNvSpPr/>
          <p:nvPr/>
        </p:nvSpPr>
        <p:spPr>
          <a:xfrm>
            <a:off x="732812" y="1892795"/>
            <a:ext cx="4166691" cy="273472"/>
          </a:xfrm>
          <a:custGeom>
            <a:avLst/>
            <a:gdLst/>
            <a:ahLst/>
            <a:cxnLst/>
            <a:rect l="l" t="t" r="r" b="b"/>
            <a:pathLst>
              <a:path w="3676015" h="205105">
                <a:moveTo>
                  <a:pt x="0" y="205109"/>
                </a:moveTo>
                <a:lnTo>
                  <a:pt x="3676009" y="205109"/>
                </a:lnTo>
                <a:lnTo>
                  <a:pt x="3676009" y="0"/>
                </a:lnTo>
                <a:lnTo>
                  <a:pt x="0" y="0"/>
                </a:lnTo>
                <a:lnTo>
                  <a:pt x="0" y="205109"/>
                </a:lnTo>
                <a:close/>
              </a:path>
            </a:pathLst>
          </a:custGeom>
          <a:solidFill>
            <a:srgbClr val="F9F9F9"/>
          </a:solidFill>
        </p:spPr>
        <p:txBody>
          <a:bodyPr wrap="square" lIns="0" tIns="0" rIns="0" bIns="0" rtlCol="0"/>
          <a:lstStyle/>
          <a:p>
            <a:endParaRPr u="sng" dirty="0">
              <a:latin typeface="Constantia" pitchFamily="18" charset="0"/>
            </a:endParaRPr>
          </a:p>
        </p:txBody>
      </p:sp>
      <p:sp>
        <p:nvSpPr>
          <p:cNvPr id="48" name="object 48"/>
          <p:cNvSpPr/>
          <p:nvPr/>
        </p:nvSpPr>
        <p:spPr>
          <a:xfrm>
            <a:off x="4899562" y="1892795"/>
            <a:ext cx="777875" cy="273472"/>
          </a:xfrm>
          <a:custGeom>
            <a:avLst/>
            <a:gdLst/>
            <a:ahLst/>
            <a:cxnLst/>
            <a:rect l="l" t="t" r="r" b="b"/>
            <a:pathLst>
              <a:path w="777875" h="205105">
                <a:moveTo>
                  <a:pt x="0" y="205109"/>
                </a:moveTo>
                <a:lnTo>
                  <a:pt x="777883" y="205109"/>
                </a:lnTo>
                <a:lnTo>
                  <a:pt x="777883" y="0"/>
                </a:lnTo>
                <a:lnTo>
                  <a:pt x="0" y="0"/>
                </a:lnTo>
                <a:lnTo>
                  <a:pt x="0" y="205109"/>
                </a:lnTo>
                <a:close/>
              </a:path>
            </a:pathLst>
          </a:custGeom>
          <a:solidFill>
            <a:srgbClr val="F9F9F9"/>
          </a:solidFill>
        </p:spPr>
        <p:txBody>
          <a:bodyPr wrap="square" lIns="0" tIns="0" rIns="0" bIns="0" rtlCol="0"/>
          <a:lstStyle/>
          <a:p>
            <a:endParaRPr/>
          </a:p>
        </p:txBody>
      </p:sp>
      <p:sp>
        <p:nvSpPr>
          <p:cNvPr id="49" name="object 49"/>
          <p:cNvSpPr/>
          <p:nvPr/>
        </p:nvSpPr>
        <p:spPr>
          <a:xfrm>
            <a:off x="712306" y="2166277"/>
            <a:ext cx="375285" cy="273472"/>
          </a:xfrm>
          <a:custGeom>
            <a:avLst/>
            <a:gdLst/>
            <a:ahLst/>
            <a:cxnLst/>
            <a:rect l="l" t="t" r="r" b="b"/>
            <a:pathLst>
              <a:path w="375284" h="205105">
                <a:moveTo>
                  <a:pt x="0" y="205097"/>
                </a:moveTo>
                <a:lnTo>
                  <a:pt x="375284" y="205097"/>
                </a:lnTo>
                <a:lnTo>
                  <a:pt x="375284" y="0"/>
                </a:lnTo>
                <a:lnTo>
                  <a:pt x="0" y="0"/>
                </a:lnTo>
                <a:lnTo>
                  <a:pt x="0" y="205097"/>
                </a:lnTo>
                <a:close/>
              </a:path>
            </a:pathLst>
          </a:custGeom>
          <a:solidFill>
            <a:srgbClr val="F9F9F9"/>
          </a:solidFill>
        </p:spPr>
        <p:txBody>
          <a:bodyPr wrap="square" lIns="0" tIns="0" rIns="0" bIns="0" rtlCol="0"/>
          <a:lstStyle/>
          <a:p>
            <a:endParaRPr/>
          </a:p>
        </p:txBody>
      </p:sp>
      <p:sp>
        <p:nvSpPr>
          <p:cNvPr id="50" name="object 50"/>
          <p:cNvSpPr/>
          <p:nvPr/>
        </p:nvSpPr>
        <p:spPr>
          <a:xfrm>
            <a:off x="1087575" y="2166277"/>
            <a:ext cx="135890" cy="273472"/>
          </a:xfrm>
          <a:custGeom>
            <a:avLst/>
            <a:gdLst/>
            <a:ahLst/>
            <a:cxnLst/>
            <a:rect l="l" t="t" r="r" b="b"/>
            <a:pathLst>
              <a:path w="135890" h="205105">
                <a:moveTo>
                  <a:pt x="0" y="205097"/>
                </a:moveTo>
                <a:lnTo>
                  <a:pt x="135885" y="205097"/>
                </a:lnTo>
                <a:lnTo>
                  <a:pt x="135885" y="0"/>
                </a:lnTo>
                <a:lnTo>
                  <a:pt x="0" y="0"/>
                </a:lnTo>
                <a:lnTo>
                  <a:pt x="0" y="205097"/>
                </a:lnTo>
                <a:close/>
              </a:path>
            </a:pathLst>
          </a:custGeom>
          <a:solidFill>
            <a:srgbClr val="F9F9F9"/>
          </a:solidFill>
        </p:spPr>
        <p:txBody>
          <a:bodyPr wrap="square" lIns="0" tIns="0" rIns="0" bIns="0" rtlCol="0"/>
          <a:lstStyle/>
          <a:p>
            <a:endParaRPr/>
          </a:p>
        </p:txBody>
      </p:sp>
      <p:sp>
        <p:nvSpPr>
          <p:cNvPr id="51" name="object 51"/>
          <p:cNvSpPr/>
          <p:nvPr/>
        </p:nvSpPr>
        <p:spPr>
          <a:xfrm>
            <a:off x="1223473" y="2166277"/>
            <a:ext cx="3676015" cy="273472"/>
          </a:xfrm>
          <a:custGeom>
            <a:avLst/>
            <a:gdLst/>
            <a:ahLst/>
            <a:cxnLst/>
            <a:rect l="l" t="t" r="r" b="b"/>
            <a:pathLst>
              <a:path w="3676015" h="205105">
                <a:moveTo>
                  <a:pt x="0" y="205097"/>
                </a:moveTo>
                <a:lnTo>
                  <a:pt x="3676009" y="205097"/>
                </a:lnTo>
                <a:lnTo>
                  <a:pt x="3676009" y="0"/>
                </a:lnTo>
                <a:lnTo>
                  <a:pt x="0" y="0"/>
                </a:lnTo>
                <a:lnTo>
                  <a:pt x="0" y="205097"/>
                </a:lnTo>
                <a:close/>
              </a:path>
            </a:pathLst>
          </a:custGeom>
          <a:solidFill>
            <a:srgbClr val="F9F9F9"/>
          </a:solidFill>
        </p:spPr>
        <p:txBody>
          <a:bodyPr wrap="square" lIns="0" tIns="0" rIns="0" bIns="0" rtlCol="0"/>
          <a:lstStyle/>
          <a:p>
            <a:endParaRPr/>
          </a:p>
        </p:txBody>
      </p:sp>
      <p:sp>
        <p:nvSpPr>
          <p:cNvPr id="52" name="object 52"/>
          <p:cNvSpPr/>
          <p:nvPr/>
        </p:nvSpPr>
        <p:spPr>
          <a:xfrm>
            <a:off x="4899562" y="2166277"/>
            <a:ext cx="777875" cy="273472"/>
          </a:xfrm>
          <a:custGeom>
            <a:avLst/>
            <a:gdLst/>
            <a:ahLst/>
            <a:cxnLst/>
            <a:rect l="l" t="t" r="r" b="b"/>
            <a:pathLst>
              <a:path w="777875" h="205105">
                <a:moveTo>
                  <a:pt x="0" y="205097"/>
                </a:moveTo>
                <a:lnTo>
                  <a:pt x="777883" y="205097"/>
                </a:lnTo>
                <a:lnTo>
                  <a:pt x="777883" y="0"/>
                </a:lnTo>
                <a:lnTo>
                  <a:pt x="0" y="0"/>
                </a:lnTo>
                <a:lnTo>
                  <a:pt x="0" y="205097"/>
                </a:lnTo>
                <a:close/>
              </a:path>
            </a:pathLst>
          </a:custGeom>
          <a:solidFill>
            <a:srgbClr val="F9F9F9"/>
          </a:solidFill>
        </p:spPr>
        <p:txBody>
          <a:bodyPr wrap="square" lIns="0" tIns="0" rIns="0" bIns="0" rtlCol="0"/>
          <a:lstStyle/>
          <a:p>
            <a:endParaRPr/>
          </a:p>
        </p:txBody>
      </p:sp>
      <p:sp>
        <p:nvSpPr>
          <p:cNvPr id="53" name="object 53"/>
          <p:cNvSpPr/>
          <p:nvPr/>
        </p:nvSpPr>
        <p:spPr>
          <a:xfrm>
            <a:off x="712306" y="2439728"/>
            <a:ext cx="375285" cy="273472"/>
          </a:xfrm>
          <a:custGeom>
            <a:avLst/>
            <a:gdLst/>
            <a:ahLst/>
            <a:cxnLst/>
            <a:rect l="l" t="t" r="r" b="b"/>
            <a:pathLst>
              <a:path w="375284" h="205105">
                <a:moveTo>
                  <a:pt x="0" y="205109"/>
                </a:moveTo>
                <a:lnTo>
                  <a:pt x="375284" y="205109"/>
                </a:lnTo>
                <a:lnTo>
                  <a:pt x="375284" y="0"/>
                </a:lnTo>
                <a:lnTo>
                  <a:pt x="0" y="0"/>
                </a:lnTo>
                <a:lnTo>
                  <a:pt x="0" y="205109"/>
                </a:lnTo>
                <a:close/>
              </a:path>
            </a:pathLst>
          </a:custGeom>
          <a:solidFill>
            <a:srgbClr val="F9F9F9"/>
          </a:solidFill>
        </p:spPr>
        <p:txBody>
          <a:bodyPr wrap="square" lIns="0" tIns="0" rIns="0" bIns="0" rtlCol="0"/>
          <a:lstStyle/>
          <a:p>
            <a:endParaRPr/>
          </a:p>
        </p:txBody>
      </p:sp>
      <p:sp>
        <p:nvSpPr>
          <p:cNvPr id="54" name="object 54"/>
          <p:cNvSpPr/>
          <p:nvPr/>
        </p:nvSpPr>
        <p:spPr>
          <a:xfrm>
            <a:off x="1087575" y="2439728"/>
            <a:ext cx="135890" cy="273472"/>
          </a:xfrm>
          <a:custGeom>
            <a:avLst/>
            <a:gdLst/>
            <a:ahLst/>
            <a:cxnLst/>
            <a:rect l="l" t="t" r="r" b="b"/>
            <a:pathLst>
              <a:path w="135890" h="205105">
                <a:moveTo>
                  <a:pt x="0" y="205109"/>
                </a:moveTo>
                <a:lnTo>
                  <a:pt x="135885" y="205109"/>
                </a:lnTo>
                <a:lnTo>
                  <a:pt x="135885" y="0"/>
                </a:lnTo>
                <a:lnTo>
                  <a:pt x="0" y="0"/>
                </a:lnTo>
                <a:lnTo>
                  <a:pt x="0" y="205109"/>
                </a:lnTo>
                <a:close/>
              </a:path>
            </a:pathLst>
          </a:custGeom>
          <a:solidFill>
            <a:srgbClr val="F9F9F9"/>
          </a:solidFill>
        </p:spPr>
        <p:txBody>
          <a:bodyPr wrap="square" lIns="0" tIns="0" rIns="0" bIns="0" rtlCol="0"/>
          <a:lstStyle/>
          <a:p>
            <a:endParaRPr/>
          </a:p>
        </p:txBody>
      </p:sp>
      <p:sp>
        <p:nvSpPr>
          <p:cNvPr id="55" name="object 55"/>
          <p:cNvSpPr/>
          <p:nvPr/>
        </p:nvSpPr>
        <p:spPr>
          <a:xfrm>
            <a:off x="1223473" y="2439728"/>
            <a:ext cx="3676015" cy="273472"/>
          </a:xfrm>
          <a:custGeom>
            <a:avLst/>
            <a:gdLst/>
            <a:ahLst/>
            <a:cxnLst/>
            <a:rect l="l" t="t" r="r" b="b"/>
            <a:pathLst>
              <a:path w="3676015" h="205105">
                <a:moveTo>
                  <a:pt x="0" y="205109"/>
                </a:moveTo>
                <a:lnTo>
                  <a:pt x="3676009" y="205109"/>
                </a:lnTo>
                <a:lnTo>
                  <a:pt x="3676009" y="0"/>
                </a:lnTo>
                <a:lnTo>
                  <a:pt x="0" y="0"/>
                </a:lnTo>
                <a:lnTo>
                  <a:pt x="0" y="205109"/>
                </a:lnTo>
                <a:close/>
              </a:path>
            </a:pathLst>
          </a:custGeom>
          <a:solidFill>
            <a:srgbClr val="F9F9F9"/>
          </a:solidFill>
        </p:spPr>
        <p:txBody>
          <a:bodyPr wrap="square" lIns="0" tIns="0" rIns="0" bIns="0" rtlCol="0"/>
          <a:lstStyle/>
          <a:p>
            <a:endParaRPr/>
          </a:p>
        </p:txBody>
      </p:sp>
      <p:sp>
        <p:nvSpPr>
          <p:cNvPr id="56" name="object 56"/>
          <p:cNvSpPr/>
          <p:nvPr/>
        </p:nvSpPr>
        <p:spPr>
          <a:xfrm>
            <a:off x="4899562" y="2439728"/>
            <a:ext cx="777875" cy="273472"/>
          </a:xfrm>
          <a:custGeom>
            <a:avLst/>
            <a:gdLst/>
            <a:ahLst/>
            <a:cxnLst/>
            <a:rect l="l" t="t" r="r" b="b"/>
            <a:pathLst>
              <a:path w="777875" h="205105">
                <a:moveTo>
                  <a:pt x="0" y="205109"/>
                </a:moveTo>
                <a:lnTo>
                  <a:pt x="777883" y="205109"/>
                </a:lnTo>
                <a:lnTo>
                  <a:pt x="777883" y="0"/>
                </a:lnTo>
                <a:lnTo>
                  <a:pt x="0" y="0"/>
                </a:lnTo>
                <a:lnTo>
                  <a:pt x="0" y="205109"/>
                </a:lnTo>
                <a:close/>
              </a:path>
            </a:pathLst>
          </a:custGeom>
          <a:solidFill>
            <a:srgbClr val="F9F9F9"/>
          </a:solidFill>
        </p:spPr>
        <p:txBody>
          <a:bodyPr wrap="square" lIns="0" tIns="0" rIns="0" bIns="0" rtlCol="0"/>
          <a:lstStyle/>
          <a:p>
            <a:endParaRPr/>
          </a:p>
        </p:txBody>
      </p:sp>
      <p:sp>
        <p:nvSpPr>
          <p:cNvPr id="57" name="object 57"/>
          <p:cNvSpPr/>
          <p:nvPr/>
        </p:nvSpPr>
        <p:spPr>
          <a:xfrm>
            <a:off x="712306" y="2713228"/>
            <a:ext cx="375285" cy="273472"/>
          </a:xfrm>
          <a:custGeom>
            <a:avLst/>
            <a:gdLst/>
            <a:ahLst/>
            <a:cxnLst/>
            <a:rect l="l" t="t" r="r" b="b"/>
            <a:pathLst>
              <a:path w="375284" h="205105">
                <a:moveTo>
                  <a:pt x="0" y="205109"/>
                </a:moveTo>
                <a:lnTo>
                  <a:pt x="375284" y="205109"/>
                </a:lnTo>
                <a:lnTo>
                  <a:pt x="375284" y="0"/>
                </a:lnTo>
                <a:lnTo>
                  <a:pt x="0" y="0"/>
                </a:lnTo>
                <a:lnTo>
                  <a:pt x="0" y="205109"/>
                </a:lnTo>
                <a:close/>
              </a:path>
            </a:pathLst>
          </a:custGeom>
          <a:solidFill>
            <a:srgbClr val="F9F9F9"/>
          </a:solidFill>
        </p:spPr>
        <p:txBody>
          <a:bodyPr wrap="square" lIns="0" tIns="0" rIns="0" bIns="0" rtlCol="0"/>
          <a:lstStyle/>
          <a:p>
            <a:endParaRPr/>
          </a:p>
        </p:txBody>
      </p:sp>
      <p:sp>
        <p:nvSpPr>
          <p:cNvPr id="58" name="object 58"/>
          <p:cNvSpPr/>
          <p:nvPr/>
        </p:nvSpPr>
        <p:spPr>
          <a:xfrm>
            <a:off x="1087575" y="2713228"/>
            <a:ext cx="135890" cy="273472"/>
          </a:xfrm>
          <a:custGeom>
            <a:avLst/>
            <a:gdLst/>
            <a:ahLst/>
            <a:cxnLst/>
            <a:rect l="l" t="t" r="r" b="b"/>
            <a:pathLst>
              <a:path w="135890" h="205105">
                <a:moveTo>
                  <a:pt x="0" y="205109"/>
                </a:moveTo>
                <a:lnTo>
                  <a:pt x="135885" y="205109"/>
                </a:lnTo>
                <a:lnTo>
                  <a:pt x="135885" y="0"/>
                </a:lnTo>
                <a:lnTo>
                  <a:pt x="0" y="0"/>
                </a:lnTo>
                <a:lnTo>
                  <a:pt x="0" y="205109"/>
                </a:lnTo>
                <a:close/>
              </a:path>
            </a:pathLst>
          </a:custGeom>
          <a:solidFill>
            <a:srgbClr val="F9F9F9"/>
          </a:solidFill>
        </p:spPr>
        <p:txBody>
          <a:bodyPr wrap="square" lIns="0" tIns="0" rIns="0" bIns="0" rtlCol="0"/>
          <a:lstStyle/>
          <a:p>
            <a:endParaRPr/>
          </a:p>
        </p:txBody>
      </p:sp>
      <p:sp>
        <p:nvSpPr>
          <p:cNvPr id="59" name="object 59"/>
          <p:cNvSpPr/>
          <p:nvPr/>
        </p:nvSpPr>
        <p:spPr>
          <a:xfrm>
            <a:off x="1223473" y="2713228"/>
            <a:ext cx="3676015" cy="273472"/>
          </a:xfrm>
          <a:custGeom>
            <a:avLst/>
            <a:gdLst/>
            <a:ahLst/>
            <a:cxnLst/>
            <a:rect l="l" t="t" r="r" b="b"/>
            <a:pathLst>
              <a:path w="3676015" h="205105">
                <a:moveTo>
                  <a:pt x="0" y="205109"/>
                </a:moveTo>
                <a:lnTo>
                  <a:pt x="3676009" y="205109"/>
                </a:lnTo>
                <a:lnTo>
                  <a:pt x="3676009" y="0"/>
                </a:lnTo>
                <a:lnTo>
                  <a:pt x="0" y="0"/>
                </a:lnTo>
                <a:lnTo>
                  <a:pt x="0" y="205109"/>
                </a:lnTo>
                <a:close/>
              </a:path>
            </a:pathLst>
          </a:custGeom>
          <a:solidFill>
            <a:srgbClr val="F9F9F9"/>
          </a:solidFill>
        </p:spPr>
        <p:txBody>
          <a:bodyPr wrap="square" lIns="0" tIns="0" rIns="0" bIns="0" rtlCol="0"/>
          <a:lstStyle/>
          <a:p>
            <a:endParaRPr/>
          </a:p>
        </p:txBody>
      </p:sp>
      <p:sp>
        <p:nvSpPr>
          <p:cNvPr id="60" name="object 60"/>
          <p:cNvSpPr/>
          <p:nvPr/>
        </p:nvSpPr>
        <p:spPr>
          <a:xfrm>
            <a:off x="4899562" y="2713228"/>
            <a:ext cx="777875" cy="273472"/>
          </a:xfrm>
          <a:custGeom>
            <a:avLst/>
            <a:gdLst/>
            <a:ahLst/>
            <a:cxnLst/>
            <a:rect l="l" t="t" r="r" b="b"/>
            <a:pathLst>
              <a:path w="777875" h="205105">
                <a:moveTo>
                  <a:pt x="0" y="205109"/>
                </a:moveTo>
                <a:lnTo>
                  <a:pt x="777883" y="205109"/>
                </a:lnTo>
                <a:lnTo>
                  <a:pt x="777883" y="0"/>
                </a:lnTo>
                <a:lnTo>
                  <a:pt x="0" y="0"/>
                </a:lnTo>
                <a:lnTo>
                  <a:pt x="0" y="205109"/>
                </a:lnTo>
                <a:close/>
              </a:path>
            </a:pathLst>
          </a:custGeom>
          <a:solidFill>
            <a:srgbClr val="F9F9F9"/>
          </a:solidFill>
        </p:spPr>
        <p:txBody>
          <a:bodyPr wrap="square" lIns="0" tIns="0" rIns="0" bIns="0" rtlCol="0"/>
          <a:lstStyle/>
          <a:p>
            <a:endParaRPr/>
          </a:p>
        </p:txBody>
      </p:sp>
      <p:sp>
        <p:nvSpPr>
          <p:cNvPr id="61" name="object 61"/>
          <p:cNvSpPr txBox="1"/>
          <p:nvPr/>
        </p:nvSpPr>
        <p:spPr>
          <a:xfrm>
            <a:off x="762565" y="2148959"/>
            <a:ext cx="320040" cy="564257"/>
          </a:xfrm>
          <a:prstGeom prst="rect">
            <a:avLst/>
          </a:prstGeom>
        </p:spPr>
        <p:txBody>
          <a:bodyPr vert="horz" wrap="square" lIns="0" tIns="0" rIns="0" bIns="0" rtlCol="0">
            <a:spAutoFit/>
          </a:bodyPr>
          <a:lstStyle/>
          <a:p>
            <a:pPr marL="12700">
              <a:lnSpc>
                <a:spcPct val="100000"/>
              </a:lnSpc>
            </a:pPr>
            <a:r>
              <a:rPr sz="1000" b="1" spc="80" dirty="0" smtClean="0">
                <a:solidFill>
                  <a:srgbClr val="1A9886"/>
                </a:solidFill>
                <a:latin typeface="Times New Roman"/>
                <a:cs typeface="Times New Roman"/>
              </a:rPr>
              <a:t>200</a:t>
            </a:r>
            <a:r>
              <a:rPr lang="en-US" sz="1000" b="1" spc="80" dirty="0" smtClean="0">
                <a:solidFill>
                  <a:srgbClr val="1A9886"/>
                </a:solidFill>
                <a:latin typeface="Times New Roman"/>
                <a:cs typeface="Times New Roman"/>
              </a:rPr>
              <a:t>9</a:t>
            </a:r>
            <a:endParaRPr sz="1000" dirty="0">
              <a:latin typeface="Times New Roman"/>
              <a:cs typeface="Times New Roman"/>
            </a:endParaRPr>
          </a:p>
          <a:p>
            <a:pPr marL="12700">
              <a:lnSpc>
                <a:spcPct val="100000"/>
              </a:lnSpc>
              <a:spcBef>
                <a:spcPts val="415"/>
              </a:spcBef>
            </a:pPr>
            <a:r>
              <a:rPr sz="1000" b="1" spc="80" dirty="0" smtClean="0">
                <a:solidFill>
                  <a:srgbClr val="1A9886"/>
                </a:solidFill>
                <a:latin typeface="Times New Roman"/>
                <a:cs typeface="Times New Roman"/>
              </a:rPr>
              <a:t>201</a:t>
            </a:r>
            <a:r>
              <a:rPr lang="en-US" sz="1000" b="1" spc="80" dirty="0" smtClean="0">
                <a:solidFill>
                  <a:srgbClr val="1A9886"/>
                </a:solidFill>
                <a:latin typeface="Times New Roman"/>
                <a:cs typeface="Times New Roman"/>
              </a:rPr>
              <a:t>2</a:t>
            </a:r>
            <a:endParaRPr sz="1000" dirty="0">
              <a:latin typeface="Times New Roman"/>
              <a:cs typeface="Times New Roman"/>
            </a:endParaRPr>
          </a:p>
          <a:p>
            <a:pPr marL="12700">
              <a:lnSpc>
                <a:spcPct val="100000"/>
              </a:lnSpc>
              <a:spcBef>
                <a:spcPts val="415"/>
              </a:spcBef>
            </a:pPr>
            <a:r>
              <a:rPr sz="1000" b="1" spc="80" dirty="0" smtClean="0">
                <a:solidFill>
                  <a:srgbClr val="1A9886"/>
                </a:solidFill>
                <a:latin typeface="Times New Roman"/>
                <a:cs typeface="Times New Roman"/>
              </a:rPr>
              <a:t>201</a:t>
            </a:r>
            <a:r>
              <a:rPr lang="en-US" sz="1000" b="1" spc="80" dirty="0" smtClean="0">
                <a:solidFill>
                  <a:srgbClr val="1A9886"/>
                </a:solidFill>
                <a:latin typeface="Times New Roman"/>
                <a:cs typeface="Times New Roman"/>
              </a:rPr>
              <a:t>5</a:t>
            </a:r>
            <a:endParaRPr sz="1000" dirty="0">
              <a:latin typeface="Times New Roman"/>
              <a:cs typeface="Times New Roman"/>
            </a:endParaRPr>
          </a:p>
        </p:txBody>
      </p:sp>
      <p:sp>
        <p:nvSpPr>
          <p:cNvPr id="62" name="object 62"/>
          <p:cNvSpPr txBox="1"/>
          <p:nvPr/>
        </p:nvSpPr>
        <p:spPr>
          <a:xfrm>
            <a:off x="1112903" y="2134367"/>
            <a:ext cx="2833682" cy="564257"/>
          </a:xfrm>
          <a:prstGeom prst="rect">
            <a:avLst/>
          </a:prstGeom>
        </p:spPr>
        <p:txBody>
          <a:bodyPr vert="horz" wrap="square" lIns="0" tIns="0" rIns="0" bIns="0" rtlCol="0">
            <a:spAutoFit/>
          </a:bodyPr>
          <a:lstStyle/>
          <a:p>
            <a:pPr marL="12700">
              <a:lnSpc>
                <a:spcPct val="100000"/>
              </a:lnSpc>
            </a:pPr>
            <a:r>
              <a:rPr sz="1000" b="1" dirty="0">
                <a:solidFill>
                  <a:srgbClr val="1A9886"/>
                </a:solidFill>
                <a:latin typeface="Times New Roman"/>
                <a:cs typeface="Times New Roman"/>
              </a:rPr>
              <a:t>|  </a:t>
            </a:r>
            <a:r>
              <a:rPr sz="1000" b="1" spc="60" dirty="0">
                <a:solidFill>
                  <a:srgbClr val="1A9886"/>
                </a:solidFill>
                <a:latin typeface="Times New Roman"/>
                <a:cs typeface="Times New Roman"/>
              </a:rPr>
              <a:t> </a:t>
            </a:r>
            <a:r>
              <a:rPr sz="1000" spc="-40" dirty="0">
                <a:latin typeface="Arial"/>
                <a:cs typeface="Arial"/>
              </a:rPr>
              <a:t>S</a:t>
            </a:r>
            <a:r>
              <a:rPr sz="1000" spc="-25" dirty="0">
                <a:latin typeface="Arial"/>
                <a:cs typeface="Arial"/>
              </a:rPr>
              <a:t>D</a:t>
            </a:r>
            <a:r>
              <a:rPr sz="1000" dirty="0">
                <a:latin typeface="Arial"/>
                <a:cs typeface="Arial"/>
              </a:rPr>
              <a:t>N</a:t>
            </a:r>
            <a:r>
              <a:rPr sz="1000" spc="-95" dirty="0">
                <a:latin typeface="Times New Roman"/>
                <a:cs typeface="Times New Roman"/>
              </a:rPr>
              <a:t> </a:t>
            </a:r>
            <a:r>
              <a:rPr lang="en-US" sz="1000" spc="-25" dirty="0" err="1" smtClean="0">
                <a:latin typeface="Arial"/>
                <a:cs typeface="Arial"/>
              </a:rPr>
              <a:t>Sindangmulya</a:t>
            </a:r>
            <a:r>
              <a:rPr sz="1000" spc="-5" dirty="0" smtClean="0">
                <a:latin typeface="Arial"/>
                <a:cs typeface="Arial"/>
              </a:rPr>
              <a:t>,</a:t>
            </a:r>
            <a:r>
              <a:rPr sz="1000" spc="-110" dirty="0" smtClean="0">
                <a:latin typeface="Times New Roman"/>
                <a:cs typeface="Times New Roman"/>
              </a:rPr>
              <a:t> </a:t>
            </a:r>
            <a:r>
              <a:rPr lang="en-US" sz="1000" dirty="0" err="1" smtClean="0">
                <a:latin typeface="Arial"/>
                <a:cs typeface="Arial"/>
              </a:rPr>
              <a:t>Kab.Bekasi</a:t>
            </a:r>
            <a:r>
              <a:rPr lang="en-US" sz="1000" dirty="0" smtClean="0">
                <a:latin typeface="Arial"/>
                <a:cs typeface="Arial"/>
              </a:rPr>
              <a:t> </a:t>
            </a:r>
            <a:r>
              <a:rPr sz="1000" spc="-105" dirty="0" smtClean="0">
                <a:latin typeface="Times New Roman"/>
                <a:cs typeface="Times New Roman"/>
              </a:rPr>
              <a:t> </a:t>
            </a:r>
            <a:r>
              <a:rPr sz="1000" spc="-40" dirty="0" err="1" smtClean="0">
                <a:latin typeface="Arial"/>
                <a:cs typeface="Arial"/>
              </a:rPr>
              <a:t>Ja</a:t>
            </a:r>
            <a:r>
              <a:rPr sz="1000" spc="-65" dirty="0" err="1" smtClean="0">
                <a:latin typeface="Arial"/>
                <a:cs typeface="Arial"/>
              </a:rPr>
              <a:t>w</a:t>
            </a:r>
            <a:r>
              <a:rPr sz="1000" dirty="0" err="1" smtClean="0">
                <a:latin typeface="Arial"/>
                <a:cs typeface="Arial"/>
              </a:rPr>
              <a:t>a</a:t>
            </a:r>
            <a:r>
              <a:rPr lang="en-US" sz="1000" spc="-50" dirty="0">
                <a:latin typeface="Times New Roman"/>
                <a:cs typeface="Times New Roman"/>
              </a:rPr>
              <a:t> </a:t>
            </a:r>
            <a:r>
              <a:rPr sz="1000" spc="-60" dirty="0" smtClean="0">
                <a:latin typeface="Arial"/>
                <a:cs typeface="Arial"/>
              </a:rPr>
              <a:t>B</a:t>
            </a:r>
            <a:r>
              <a:rPr sz="1000" spc="-40" dirty="0" smtClean="0">
                <a:latin typeface="Arial"/>
                <a:cs typeface="Arial"/>
              </a:rPr>
              <a:t>a</a:t>
            </a:r>
            <a:r>
              <a:rPr sz="1000" spc="-35" dirty="0" smtClean="0">
                <a:latin typeface="Arial"/>
                <a:cs typeface="Arial"/>
              </a:rPr>
              <a:t>r</a:t>
            </a:r>
            <a:r>
              <a:rPr sz="1000" spc="-40" dirty="0" smtClean="0">
                <a:latin typeface="Arial"/>
                <a:cs typeface="Arial"/>
              </a:rPr>
              <a:t>a</a:t>
            </a:r>
            <a:r>
              <a:rPr sz="1000" spc="-5" dirty="0" smtClean="0">
                <a:latin typeface="Arial"/>
                <a:cs typeface="Arial"/>
              </a:rPr>
              <a:t>t</a:t>
            </a:r>
            <a:endParaRPr sz="1000" dirty="0">
              <a:latin typeface="Arial"/>
              <a:cs typeface="Arial"/>
            </a:endParaRPr>
          </a:p>
          <a:p>
            <a:pPr marL="12700">
              <a:spcBef>
                <a:spcPts val="415"/>
              </a:spcBef>
            </a:pPr>
            <a:r>
              <a:rPr sz="1000" b="1" dirty="0">
                <a:solidFill>
                  <a:srgbClr val="1A9886"/>
                </a:solidFill>
                <a:latin typeface="Times New Roman"/>
                <a:cs typeface="Times New Roman"/>
              </a:rPr>
              <a:t>|  </a:t>
            </a:r>
            <a:r>
              <a:rPr sz="1000" b="1" spc="60" dirty="0">
                <a:solidFill>
                  <a:srgbClr val="1A9886"/>
                </a:solidFill>
                <a:latin typeface="Times New Roman"/>
                <a:cs typeface="Times New Roman"/>
              </a:rPr>
              <a:t> </a:t>
            </a:r>
            <a:r>
              <a:rPr sz="1000" spc="-20" dirty="0" smtClean="0">
                <a:latin typeface="Arial"/>
                <a:cs typeface="Arial"/>
              </a:rPr>
              <a:t>S</a:t>
            </a:r>
            <a:r>
              <a:rPr sz="1000" spc="-15" dirty="0" smtClean="0">
                <a:latin typeface="Arial"/>
                <a:cs typeface="Arial"/>
              </a:rPr>
              <a:t>M</a:t>
            </a:r>
            <a:r>
              <a:rPr sz="1000" spc="-20" dirty="0" smtClean="0">
                <a:latin typeface="Arial"/>
                <a:cs typeface="Arial"/>
              </a:rPr>
              <a:t>P</a:t>
            </a:r>
            <a:r>
              <a:rPr lang="en-US" sz="1000" dirty="0" smtClean="0">
                <a:latin typeface="Arial"/>
                <a:cs typeface="Arial"/>
              </a:rPr>
              <a:t>N</a:t>
            </a:r>
            <a:r>
              <a:rPr lang="en-US" sz="1000" dirty="0">
                <a:latin typeface="Arial"/>
                <a:cs typeface="Arial"/>
              </a:rPr>
              <a:t> </a:t>
            </a:r>
            <a:r>
              <a:rPr lang="en-US" sz="1000" dirty="0" smtClean="0">
                <a:latin typeface="Arial"/>
                <a:cs typeface="Arial"/>
              </a:rPr>
              <a:t>3</a:t>
            </a:r>
            <a:r>
              <a:rPr sz="1000" spc="10" dirty="0" smtClean="0">
                <a:latin typeface="Times New Roman"/>
                <a:cs typeface="Times New Roman"/>
              </a:rPr>
              <a:t> </a:t>
            </a:r>
            <a:r>
              <a:rPr lang="en-US" sz="1000" spc="-20" dirty="0" err="1" smtClean="0">
                <a:latin typeface="Arial"/>
                <a:cs typeface="Arial"/>
              </a:rPr>
              <a:t>Cibarusah</a:t>
            </a:r>
            <a:r>
              <a:rPr lang="en-US" sz="1000" spc="-20" dirty="0" smtClean="0">
                <a:latin typeface="Arial"/>
                <a:cs typeface="Arial"/>
              </a:rPr>
              <a:t> </a:t>
            </a:r>
            <a:r>
              <a:rPr sz="1000" spc="-5" dirty="0" smtClean="0">
                <a:latin typeface="Arial"/>
                <a:cs typeface="Arial"/>
              </a:rPr>
              <a:t>,</a:t>
            </a:r>
            <a:r>
              <a:rPr sz="1000" spc="-150" dirty="0" smtClean="0">
                <a:latin typeface="Times New Roman"/>
                <a:cs typeface="Times New Roman"/>
              </a:rPr>
              <a:t> </a:t>
            </a:r>
            <a:r>
              <a:rPr lang="en-US" sz="1000" dirty="0" err="1" smtClean="0">
                <a:latin typeface="Arial"/>
                <a:cs typeface="Arial"/>
              </a:rPr>
              <a:t>Kab.Bekasi</a:t>
            </a:r>
            <a:r>
              <a:rPr lang="en-US" sz="1000" dirty="0" smtClean="0">
                <a:latin typeface="Arial"/>
                <a:cs typeface="Arial"/>
              </a:rPr>
              <a:t> </a:t>
            </a:r>
            <a:r>
              <a:rPr lang="en-US" sz="1000" spc="-105" dirty="0" smtClean="0">
                <a:latin typeface="Times New Roman"/>
                <a:cs typeface="Times New Roman"/>
              </a:rPr>
              <a:t> </a:t>
            </a:r>
            <a:r>
              <a:rPr lang="en-US" sz="1000" spc="-40" dirty="0" err="1" smtClean="0">
                <a:latin typeface="Arial"/>
                <a:cs typeface="Arial"/>
              </a:rPr>
              <a:t>Ja</a:t>
            </a:r>
            <a:r>
              <a:rPr lang="en-US" sz="1000" spc="-65" dirty="0" err="1" smtClean="0">
                <a:latin typeface="Arial"/>
                <a:cs typeface="Arial"/>
              </a:rPr>
              <a:t>w</a:t>
            </a:r>
            <a:r>
              <a:rPr lang="en-US" sz="1000" dirty="0" err="1" smtClean="0">
                <a:latin typeface="Arial"/>
                <a:cs typeface="Arial"/>
              </a:rPr>
              <a:t>a</a:t>
            </a:r>
            <a:r>
              <a:rPr lang="en-US" sz="1000" spc="-50" dirty="0" smtClean="0">
                <a:latin typeface="Times New Roman"/>
                <a:cs typeface="Times New Roman"/>
              </a:rPr>
              <a:t> </a:t>
            </a:r>
            <a:r>
              <a:rPr lang="en-US" sz="1000" spc="-60" dirty="0" smtClean="0">
                <a:latin typeface="Arial"/>
                <a:cs typeface="Arial"/>
              </a:rPr>
              <a:t>B</a:t>
            </a:r>
            <a:r>
              <a:rPr lang="en-US" sz="1000" spc="-40" dirty="0" smtClean="0">
                <a:latin typeface="Arial"/>
                <a:cs typeface="Arial"/>
              </a:rPr>
              <a:t>a</a:t>
            </a:r>
            <a:r>
              <a:rPr lang="en-US" sz="1000" spc="-35" dirty="0" smtClean="0">
                <a:latin typeface="Arial"/>
                <a:cs typeface="Arial"/>
              </a:rPr>
              <a:t>r</a:t>
            </a:r>
            <a:r>
              <a:rPr lang="en-US" sz="1000" spc="-40" dirty="0" smtClean="0">
                <a:latin typeface="Arial"/>
                <a:cs typeface="Arial"/>
              </a:rPr>
              <a:t>a</a:t>
            </a:r>
            <a:r>
              <a:rPr lang="en-US" sz="1000" spc="-5" dirty="0" smtClean="0">
                <a:latin typeface="Arial"/>
                <a:cs typeface="Arial"/>
              </a:rPr>
              <a:t>t</a:t>
            </a:r>
            <a:endParaRPr sz="1000" dirty="0">
              <a:latin typeface="Arial"/>
              <a:cs typeface="Arial"/>
            </a:endParaRPr>
          </a:p>
          <a:p>
            <a:pPr marL="12700">
              <a:lnSpc>
                <a:spcPct val="100000"/>
              </a:lnSpc>
              <a:spcBef>
                <a:spcPts val="415"/>
              </a:spcBef>
            </a:pPr>
            <a:r>
              <a:rPr sz="1000" b="1" dirty="0">
                <a:solidFill>
                  <a:srgbClr val="1A9886"/>
                </a:solidFill>
                <a:latin typeface="Times New Roman"/>
                <a:cs typeface="Times New Roman"/>
              </a:rPr>
              <a:t>|  </a:t>
            </a:r>
            <a:r>
              <a:rPr sz="1000" b="1" spc="60" dirty="0">
                <a:solidFill>
                  <a:srgbClr val="1A9886"/>
                </a:solidFill>
                <a:latin typeface="Times New Roman"/>
                <a:cs typeface="Times New Roman"/>
              </a:rPr>
              <a:t> </a:t>
            </a:r>
            <a:r>
              <a:rPr sz="1000" spc="-40" dirty="0" smtClean="0">
                <a:latin typeface="Arial"/>
                <a:cs typeface="Arial"/>
              </a:rPr>
              <a:t>S</a:t>
            </a:r>
            <a:r>
              <a:rPr sz="1000" spc="-35" dirty="0" smtClean="0">
                <a:latin typeface="Arial"/>
                <a:cs typeface="Arial"/>
              </a:rPr>
              <a:t>M</a:t>
            </a:r>
            <a:r>
              <a:rPr lang="en-US" sz="1000" spc="-10" dirty="0" smtClean="0">
                <a:latin typeface="Arial"/>
                <a:cs typeface="Arial"/>
              </a:rPr>
              <a:t>AN 01 </a:t>
            </a:r>
            <a:r>
              <a:rPr lang="en-US" sz="1000" spc="-10" dirty="0" err="1" smtClean="0">
                <a:latin typeface="Arial"/>
                <a:cs typeface="Arial"/>
              </a:rPr>
              <a:t>Cibarusah</a:t>
            </a:r>
            <a:r>
              <a:rPr sz="1000" spc="-5" dirty="0" smtClean="0">
                <a:latin typeface="Arial"/>
                <a:cs typeface="Arial"/>
              </a:rPr>
              <a:t>,</a:t>
            </a:r>
            <a:r>
              <a:rPr sz="1000" spc="-90" dirty="0" smtClean="0">
                <a:latin typeface="Times New Roman"/>
                <a:cs typeface="Times New Roman"/>
              </a:rPr>
              <a:t> </a:t>
            </a:r>
            <a:r>
              <a:rPr lang="en-US" sz="1000" spc="-20" dirty="0" err="1" smtClean="0">
                <a:latin typeface="Arial"/>
                <a:cs typeface="Arial"/>
              </a:rPr>
              <a:t>Kab.Bekasi</a:t>
            </a:r>
            <a:r>
              <a:rPr lang="en-US" sz="1000" spc="-20" dirty="0" smtClean="0">
                <a:latin typeface="Arial"/>
                <a:cs typeface="Arial"/>
              </a:rPr>
              <a:t>  </a:t>
            </a:r>
            <a:r>
              <a:rPr lang="en-US" sz="1000" spc="-20" dirty="0" err="1" smtClean="0">
                <a:latin typeface="Arial"/>
                <a:cs typeface="Arial"/>
              </a:rPr>
              <a:t>Jawa</a:t>
            </a:r>
            <a:r>
              <a:rPr lang="en-US" sz="1000" spc="-20" dirty="0" smtClean="0">
                <a:latin typeface="Arial"/>
                <a:cs typeface="Arial"/>
              </a:rPr>
              <a:t> Barat</a:t>
            </a:r>
            <a:endParaRPr sz="1000" dirty="0">
              <a:latin typeface="Arial"/>
              <a:cs typeface="Arial"/>
            </a:endParaRPr>
          </a:p>
        </p:txBody>
      </p:sp>
      <p:sp>
        <p:nvSpPr>
          <p:cNvPr id="63" name="object 63"/>
          <p:cNvSpPr txBox="1"/>
          <p:nvPr/>
        </p:nvSpPr>
        <p:spPr>
          <a:xfrm>
            <a:off x="8566578" y="3725800"/>
            <a:ext cx="192405" cy="107722"/>
          </a:xfrm>
          <a:prstGeom prst="rect">
            <a:avLst/>
          </a:prstGeom>
        </p:spPr>
        <p:txBody>
          <a:bodyPr vert="horz" wrap="square" lIns="0" tIns="0" rIns="0" bIns="0" rtlCol="0">
            <a:spAutoFit/>
          </a:bodyPr>
          <a:lstStyle/>
          <a:p>
            <a:pPr marL="12700">
              <a:lnSpc>
                <a:spcPct val="100000"/>
              </a:lnSpc>
            </a:pPr>
            <a:r>
              <a:rPr lang="en-US" sz="700" spc="-30" dirty="0">
                <a:latin typeface="Arial"/>
                <a:cs typeface="Arial"/>
              </a:rPr>
              <a:t>9</a:t>
            </a:r>
            <a:r>
              <a:rPr sz="700" spc="-30" dirty="0" smtClean="0">
                <a:latin typeface="Arial"/>
                <a:cs typeface="Arial"/>
              </a:rPr>
              <a:t>0</a:t>
            </a:r>
            <a:r>
              <a:rPr sz="700" spc="-30" dirty="0">
                <a:latin typeface="Arial"/>
                <a:cs typeface="Arial"/>
              </a:rPr>
              <a:t>%</a:t>
            </a:r>
            <a:endParaRPr sz="700" dirty="0">
              <a:latin typeface="Arial"/>
              <a:cs typeface="Arial"/>
            </a:endParaRPr>
          </a:p>
        </p:txBody>
      </p:sp>
      <p:sp>
        <p:nvSpPr>
          <p:cNvPr id="64" name="object 64"/>
          <p:cNvSpPr/>
          <p:nvPr/>
        </p:nvSpPr>
        <p:spPr>
          <a:xfrm>
            <a:off x="8365773" y="3756901"/>
            <a:ext cx="125745" cy="110067"/>
          </a:xfrm>
          <a:custGeom>
            <a:avLst/>
            <a:gdLst/>
            <a:ahLst/>
            <a:cxnLst/>
            <a:rect l="l" t="t" r="r" b="b"/>
            <a:pathLst>
              <a:path w="126365" h="82550">
                <a:moveTo>
                  <a:pt x="0" y="82199"/>
                </a:moveTo>
                <a:lnTo>
                  <a:pt x="125851" y="82199"/>
                </a:lnTo>
                <a:lnTo>
                  <a:pt x="125851" y="0"/>
                </a:lnTo>
                <a:lnTo>
                  <a:pt x="0" y="0"/>
                </a:lnTo>
                <a:lnTo>
                  <a:pt x="0" y="82199"/>
                </a:lnTo>
                <a:close/>
              </a:path>
            </a:pathLst>
          </a:custGeom>
          <a:solidFill>
            <a:srgbClr val="E8EDED"/>
          </a:solidFill>
        </p:spPr>
        <p:txBody>
          <a:bodyPr wrap="square" lIns="0" tIns="0" rIns="0" bIns="0" rtlCol="0"/>
          <a:lstStyle/>
          <a:p>
            <a:endParaRPr/>
          </a:p>
        </p:txBody>
      </p:sp>
      <p:sp>
        <p:nvSpPr>
          <p:cNvPr id="65" name="object 65"/>
          <p:cNvSpPr/>
          <p:nvPr/>
        </p:nvSpPr>
        <p:spPr>
          <a:xfrm>
            <a:off x="6256263" y="3811716"/>
            <a:ext cx="2109470" cy="45719"/>
          </a:xfrm>
          <a:custGeom>
            <a:avLst/>
            <a:gdLst/>
            <a:ahLst/>
            <a:cxnLst/>
            <a:rect l="l" t="t" r="r" b="b"/>
            <a:pathLst>
              <a:path w="2109470">
                <a:moveTo>
                  <a:pt x="0" y="0"/>
                </a:moveTo>
                <a:lnTo>
                  <a:pt x="2108850" y="0"/>
                </a:lnTo>
              </a:path>
            </a:pathLst>
          </a:custGeom>
          <a:ln w="82199">
            <a:solidFill>
              <a:srgbClr val="92D050"/>
            </a:solidFill>
          </a:ln>
        </p:spPr>
        <p:txBody>
          <a:bodyPr wrap="square" lIns="0" tIns="0" rIns="0" bIns="0" rtlCol="0"/>
          <a:lstStyle/>
          <a:p>
            <a:endParaRPr/>
          </a:p>
        </p:txBody>
      </p:sp>
      <p:sp>
        <p:nvSpPr>
          <p:cNvPr id="68" name="object 68"/>
          <p:cNvSpPr txBox="1"/>
          <p:nvPr/>
        </p:nvSpPr>
        <p:spPr>
          <a:xfrm>
            <a:off x="5460750" y="3695660"/>
            <a:ext cx="396240" cy="107722"/>
          </a:xfrm>
          <a:prstGeom prst="rect">
            <a:avLst/>
          </a:prstGeom>
        </p:spPr>
        <p:txBody>
          <a:bodyPr vert="horz" wrap="square" lIns="0" tIns="0" rIns="0" bIns="0" rtlCol="0">
            <a:spAutoFit/>
          </a:bodyPr>
          <a:lstStyle/>
          <a:p>
            <a:pPr marL="12700">
              <a:lnSpc>
                <a:spcPct val="100000"/>
              </a:lnSpc>
            </a:pPr>
            <a:r>
              <a:rPr lang="en-US" sz="700" spc="5" dirty="0" smtClean="0">
                <a:latin typeface="Arial"/>
                <a:cs typeface="Arial"/>
              </a:rPr>
              <a:t>Windows</a:t>
            </a:r>
            <a:endParaRPr sz="700" dirty="0">
              <a:latin typeface="Arial"/>
              <a:cs typeface="Arial"/>
            </a:endParaRPr>
          </a:p>
        </p:txBody>
      </p:sp>
      <p:sp>
        <p:nvSpPr>
          <p:cNvPr id="69" name="object 4"/>
          <p:cNvSpPr/>
          <p:nvPr/>
        </p:nvSpPr>
        <p:spPr>
          <a:xfrm>
            <a:off x="685800" y="3611044"/>
            <a:ext cx="4114800" cy="275167"/>
          </a:xfrm>
          <a:custGeom>
            <a:avLst/>
            <a:gdLst/>
            <a:ahLst/>
            <a:cxnLst/>
            <a:rect l="l" t="t" r="r" b="b"/>
            <a:pathLst>
              <a:path w="3089275" h="206375">
                <a:moveTo>
                  <a:pt x="0" y="206382"/>
                </a:moveTo>
                <a:lnTo>
                  <a:pt x="3089147" y="206382"/>
                </a:lnTo>
                <a:lnTo>
                  <a:pt x="3089147" y="0"/>
                </a:lnTo>
                <a:lnTo>
                  <a:pt x="0" y="0"/>
                </a:lnTo>
                <a:lnTo>
                  <a:pt x="0" y="206382"/>
                </a:lnTo>
                <a:close/>
              </a:path>
            </a:pathLst>
          </a:custGeom>
          <a:solidFill>
            <a:srgbClr val="F9F9F9"/>
          </a:solidFill>
        </p:spPr>
        <p:txBody>
          <a:bodyPr wrap="square" lIns="0" tIns="0" rIns="0" bIns="0" rtlCol="0"/>
          <a:lstStyle/>
          <a:p>
            <a:endParaRPr dirty="0"/>
          </a:p>
        </p:txBody>
      </p:sp>
      <p:sp>
        <p:nvSpPr>
          <p:cNvPr id="16" name="Rectangle 15"/>
          <p:cNvSpPr/>
          <p:nvPr/>
        </p:nvSpPr>
        <p:spPr>
          <a:xfrm>
            <a:off x="457200" y="5105400"/>
            <a:ext cx="4384676" cy="1676400"/>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37" y="5134478"/>
            <a:ext cx="456263" cy="305641"/>
          </a:xfrm>
          <a:prstGeom prst="rect">
            <a:avLst/>
          </a:prstGeom>
        </p:spPr>
      </p:pic>
      <p:sp>
        <p:nvSpPr>
          <p:cNvPr id="71" name="Rectangle 70"/>
          <p:cNvSpPr/>
          <p:nvPr/>
        </p:nvSpPr>
        <p:spPr>
          <a:xfrm>
            <a:off x="924560" y="5173419"/>
            <a:ext cx="2352040" cy="23680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solidFill>
                  <a:schemeClr val="tx2">
                    <a:lumMod val="10000"/>
                  </a:schemeClr>
                </a:solidFill>
              </a:rPr>
              <a:t>@</a:t>
            </a:r>
            <a:r>
              <a:rPr lang="en-US" sz="1400" i="1" dirty="0" err="1" smtClean="0">
                <a:solidFill>
                  <a:schemeClr val="tx2">
                    <a:lumMod val="10000"/>
                  </a:schemeClr>
                </a:solidFill>
              </a:rPr>
              <a:t>m_iqbalfadillah</a:t>
            </a:r>
            <a:endParaRPr lang="en-US" sz="1400" i="1" dirty="0">
              <a:solidFill>
                <a:schemeClr val="tx2">
                  <a:lumMod val="10000"/>
                </a:schemeClr>
              </a:solidFill>
            </a:endParaRPr>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09" y="5523992"/>
            <a:ext cx="307182" cy="305816"/>
          </a:xfrm>
          <a:prstGeom prst="rect">
            <a:avLst/>
          </a:prstGeom>
        </p:spPr>
      </p:pic>
      <p:sp>
        <p:nvSpPr>
          <p:cNvPr id="74" name="Rectangle 73"/>
          <p:cNvSpPr/>
          <p:nvPr/>
        </p:nvSpPr>
        <p:spPr>
          <a:xfrm>
            <a:off x="924560" y="5538857"/>
            <a:ext cx="2352040" cy="23680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solidFill>
                  <a:schemeClr val="tx2">
                    <a:lumMod val="10000"/>
                  </a:schemeClr>
                </a:solidFill>
              </a:rPr>
              <a:t>@</a:t>
            </a:r>
            <a:r>
              <a:rPr lang="en-US" sz="1400" i="1" dirty="0" err="1" smtClean="0">
                <a:solidFill>
                  <a:schemeClr val="tx2">
                    <a:lumMod val="10000"/>
                  </a:schemeClr>
                </a:solidFill>
              </a:rPr>
              <a:t>m_iqbalfadillah</a:t>
            </a:r>
            <a:endParaRPr lang="en-US" sz="1400" i="1" dirty="0">
              <a:solidFill>
                <a:schemeClr val="tx2">
                  <a:lumMod val="10000"/>
                </a:schemeClr>
              </a:solidFill>
            </a:endParaRPr>
          </a:p>
        </p:txBody>
      </p:sp>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831" y="5839928"/>
            <a:ext cx="438761" cy="438761"/>
          </a:xfrm>
          <a:prstGeom prst="rect">
            <a:avLst/>
          </a:prstGeom>
        </p:spPr>
      </p:pic>
      <p:sp>
        <p:nvSpPr>
          <p:cNvPr id="76" name="Rectangle 75"/>
          <p:cNvSpPr/>
          <p:nvPr/>
        </p:nvSpPr>
        <p:spPr>
          <a:xfrm>
            <a:off x="963679" y="5943237"/>
            <a:ext cx="2352040" cy="23680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hlinkClick r:id="rId6"/>
              </a:rPr>
              <a:t>https://github.com/MIqbalFadillah</a:t>
            </a:r>
            <a:endParaRPr lang="en-US" sz="1200" i="1" dirty="0">
              <a:solidFill>
                <a:schemeClr val="tx1"/>
              </a:solidFill>
            </a:endParaRPr>
          </a:p>
        </p:txBody>
      </p:sp>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19283" y="6356850"/>
            <a:ext cx="348777" cy="348777"/>
          </a:xfrm>
          <a:prstGeom prst="rect">
            <a:avLst/>
          </a:prstGeom>
        </p:spPr>
      </p:pic>
      <p:sp>
        <p:nvSpPr>
          <p:cNvPr id="78" name="Rectangle 77"/>
          <p:cNvSpPr/>
          <p:nvPr/>
        </p:nvSpPr>
        <p:spPr>
          <a:xfrm>
            <a:off x="964908" y="6412834"/>
            <a:ext cx="2352040" cy="236807"/>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hlinkClick r:id="rId8"/>
              </a:rPr>
              <a:t>http://labalabamen.web.id/</a:t>
            </a:r>
            <a:endParaRPr lang="en-US" sz="1200" i="1" dirty="0">
              <a:solidFill>
                <a:schemeClr val="tx1"/>
              </a:solidFill>
            </a:endParaRPr>
          </a:p>
        </p:txBody>
      </p:sp>
    </p:spTree>
    <p:extLst>
      <p:ext uri="{BB962C8B-B14F-4D97-AF65-F5344CB8AC3E}">
        <p14:creationId xmlns:p14="http://schemas.microsoft.com/office/powerpoint/2010/main" val="1249360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609600"/>
            <a:ext cx="8229600" cy="5867400"/>
          </a:xfrm>
          <a:prstGeom prst="rect">
            <a:avLst/>
          </a:prstGeom>
        </p:spPr>
      </p:pic>
    </p:spTree>
    <p:extLst>
      <p:ext uri="{BB962C8B-B14F-4D97-AF65-F5344CB8AC3E}">
        <p14:creationId xmlns:p14="http://schemas.microsoft.com/office/powerpoint/2010/main" val="1882921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8255000" cy="6191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5194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2" y="947736"/>
            <a:ext cx="2809875" cy="49625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914400"/>
            <a:ext cx="2876550" cy="499586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7427" y="914400"/>
            <a:ext cx="3000375" cy="5029200"/>
          </a:xfrm>
          <a:prstGeom prst="rect">
            <a:avLst/>
          </a:prstGeom>
        </p:spPr>
      </p:pic>
      <p:sp>
        <p:nvSpPr>
          <p:cNvPr id="8" name="Rectangle 7"/>
          <p:cNvSpPr/>
          <p:nvPr/>
        </p:nvSpPr>
        <p:spPr>
          <a:xfrm>
            <a:off x="1676400" y="1066800"/>
            <a:ext cx="60960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0" name="Rectangle 9"/>
          <p:cNvSpPr/>
          <p:nvPr/>
        </p:nvSpPr>
        <p:spPr>
          <a:xfrm>
            <a:off x="4800600" y="1191491"/>
            <a:ext cx="60960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11" name="Rectangle 10"/>
          <p:cNvSpPr/>
          <p:nvPr/>
        </p:nvSpPr>
        <p:spPr>
          <a:xfrm>
            <a:off x="8001000" y="1191491"/>
            <a:ext cx="609600" cy="3048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3344292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506" y="1219201"/>
            <a:ext cx="2857500" cy="493395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714500" cy="28575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727" y="1295402"/>
            <a:ext cx="2809875" cy="4752975"/>
          </a:xfrm>
          <a:prstGeom prst="rect">
            <a:avLst/>
          </a:prstGeom>
        </p:spPr>
      </p:pic>
      <p:sp>
        <p:nvSpPr>
          <p:cNvPr id="15" name="Rectangle 14"/>
          <p:cNvSpPr/>
          <p:nvPr/>
        </p:nvSpPr>
        <p:spPr>
          <a:xfrm>
            <a:off x="4114800" y="1295401"/>
            <a:ext cx="758042" cy="266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6" name="Rectangle 15"/>
          <p:cNvSpPr/>
          <p:nvPr/>
        </p:nvSpPr>
        <p:spPr>
          <a:xfrm>
            <a:off x="7315200" y="1295401"/>
            <a:ext cx="758042" cy="266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17" name="Explosion 1 16"/>
          <p:cNvSpPr/>
          <p:nvPr/>
        </p:nvSpPr>
        <p:spPr>
          <a:xfrm>
            <a:off x="762000" y="2362200"/>
            <a:ext cx="1276350" cy="1447800"/>
          </a:xfrm>
          <a:prstGeom prst="irregularSeal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xplosion 1 17"/>
          <p:cNvSpPr/>
          <p:nvPr/>
        </p:nvSpPr>
        <p:spPr>
          <a:xfrm>
            <a:off x="1095375" y="38843"/>
            <a:ext cx="1276350" cy="1447800"/>
          </a:xfrm>
          <a:prstGeom prst="irregularSeal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24000" y="400793"/>
            <a:ext cx="3829050" cy="7239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http://adbdriver.com/downloads</a:t>
            </a:r>
            <a:r>
              <a:rPr lang="en-US" dirty="0" smtClean="0">
                <a:hlinkClick r:id="rId6"/>
              </a:rPr>
              <a:t>/</a:t>
            </a:r>
            <a:endParaRPr lang="en-US" dirty="0" smtClean="0"/>
          </a:p>
          <a:p>
            <a:pPr algn="ctr"/>
            <a:r>
              <a:rPr lang="en-US" dirty="0">
                <a:hlinkClick r:id="rId7"/>
              </a:rPr>
              <a:t>https://adb.clockworkmod.com/</a:t>
            </a:r>
            <a:endParaRPr lang="en-US" dirty="0" smtClean="0"/>
          </a:p>
        </p:txBody>
      </p:sp>
    </p:spTree>
    <p:extLst>
      <p:ext uri="{BB962C8B-B14F-4D97-AF65-F5344CB8AC3E}">
        <p14:creationId xmlns:p14="http://schemas.microsoft.com/office/powerpoint/2010/main" val="1155704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004" y="195823"/>
            <a:ext cx="8732017" cy="544446"/>
          </a:xfrm>
          <a:prstGeom prst="rect">
            <a:avLst/>
          </a:prstGeom>
        </p:spPr>
        <p:txBody>
          <a:bodyPr vert="horz" wrap="square" lIns="0" tIns="81981" rIns="0" bIns="0" rtlCol="0">
            <a:spAutoFit/>
          </a:bodyPr>
          <a:lstStyle/>
          <a:p>
            <a:pPr marL="2120265">
              <a:lnSpc>
                <a:spcPct val="100000"/>
              </a:lnSpc>
            </a:pPr>
            <a:r>
              <a:rPr sz="3000" spc="5" dirty="0">
                <a:solidFill>
                  <a:srgbClr val="92D050"/>
                </a:solidFill>
                <a:latin typeface="Trebuchet MS"/>
                <a:cs typeface="Trebuchet MS"/>
              </a:rPr>
              <a:t>K</a:t>
            </a:r>
            <a:r>
              <a:rPr sz="3000" dirty="0">
                <a:solidFill>
                  <a:srgbClr val="92D050"/>
                </a:solidFill>
                <a:latin typeface="Trebuchet MS"/>
                <a:cs typeface="Trebuchet MS"/>
              </a:rPr>
              <a:t>ompo</a:t>
            </a:r>
            <a:r>
              <a:rPr sz="3000" spc="5" dirty="0">
                <a:solidFill>
                  <a:srgbClr val="92D050"/>
                </a:solidFill>
                <a:latin typeface="Trebuchet MS"/>
                <a:cs typeface="Trebuchet MS"/>
              </a:rPr>
              <a:t>n</a:t>
            </a:r>
            <a:r>
              <a:rPr sz="3000" dirty="0">
                <a:solidFill>
                  <a:srgbClr val="92D050"/>
                </a:solidFill>
                <a:latin typeface="Trebuchet MS"/>
                <a:cs typeface="Trebuchet MS"/>
              </a:rPr>
              <a:t>en</a:t>
            </a:r>
            <a:r>
              <a:rPr sz="3000" spc="95" dirty="0">
                <a:solidFill>
                  <a:srgbClr val="92D050"/>
                </a:solidFill>
                <a:latin typeface="Times New Roman"/>
                <a:cs typeface="Times New Roman"/>
              </a:rPr>
              <a:t> </a:t>
            </a:r>
            <a:r>
              <a:rPr sz="3000" dirty="0">
                <a:solidFill>
                  <a:srgbClr val="92D050"/>
                </a:solidFill>
                <a:latin typeface="Trebuchet MS"/>
                <a:cs typeface="Trebuchet MS"/>
              </a:rPr>
              <a:t>Dasar</a:t>
            </a:r>
            <a:r>
              <a:rPr sz="3000" spc="30" dirty="0">
                <a:solidFill>
                  <a:srgbClr val="92D050"/>
                </a:solidFill>
                <a:latin typeface="Times New Roman"/>
                <a:cs typeface="Times New Roman"/>
              </a:rPr>
              <a:t> </a:t>
            </a:r>
            <a:r>
              <a:rPr sz="3000" spc="-5" dirty="0">
                <a:solidFill>
                  <a:srgbClr val="92D050"/>
                </a:solidFill>
                <a:latin typeface="Trebuchet MS"/>
                <a:cs typeface="Trebuchet MS"/>
              </a:rPr>
              <a:t>A</a:t>
            </a:r>
            <a:r>
              <a:rPr sz="3000" spc="5" dirty="0">
                <a:solidFill>
                  <a:srgbClr val="92D050"/>
                </a:solidFill>
                <a:latin typeface="Trebuchet MS"/>
                <a:cs typeface="Trebuchet MS"/>
              </a:rPr>
              <a:t>n</a:t>
            </a:r>
            <a:r>
              <a:rPr sz="3000" dirty="0">
                <a:solidFill>
                  <a:srgbClr val="92D050"/>
                </a:solidFill>
                <a:latin typeface="Trebuchet MS"/>
                <a:cs typeface="Trebuchet MS"/>
              </a:rPr>
              <a:t>droid</a:t>
            </a:r>
          </a:p>
        </p:txBody>
      </p:sp>
      <p:sp>
        <p:nvSpPr>
          <p:cNvPr id="3" name="object 3"/>
          <p:cNvSpPr/>
          <p:nvPr/>
        </p:nvSpPr>
        <p:spPr>
          <a:xfrm>
            <a:off x="326693" y="1177713"/>
            <a:ext cx="759116" cy="19346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4" name="object 4"/>
          <p:cNvSpPr/>
          <p:nvPr/>
        </p:nvSpPr>
        <p:spPr>
          <a:xfrm>
            <a:off x="377942" y="1245791"/>
            <a:ext cx="616585" cy="1734820"/>
          </a:xfrm>
          <a:custGeom>
            <a:avLst/>
            <a:gdLst/>
            <a:ahLst/>
            <a:cxnLst/>
            <a:rect l="l" t="t" r="r" b="b"/>
            <a:pathLst>
              <a:path w="616585" h="1301114">
                <a:moveTo>
                  <a:pt x="0" y="1301114"/>
                </a:moveTo>
                <a:lnTo>
                  <a:pt x="616589" y="1301114"/>
                </a:lnTo>
                <a:lnTo>
                  <a:pt x="616589" y="0"/>
                </a:lnTo>
                <a:lnTo>
                  <a:pt x="0" y="0"/>
                </a:lnTo>
                <a:lnTo>
                  <a:pt x="0" y="1301114"/>
                </a:lnTo>
                <a:close/>
              </a:path>
            </a:pathLst>
          </a:custGeom>
          <a:solidFill>
            <a:srgbClr val="92D050"/>
          </a:solidFill>
        </p:spPr>
        <p:txBody>
          <a:bodyPr wrap="square" lIns="0" tIns="0" rIns="0" bIns="0" rtlCol="0"/>
          <a:lstStyle/>
          <a:p>
            <a:endParaRPr>
              <a:solidFill>
                <a:srgbClr val="92D050"/>
              </a:solidFill>
            </a:endParaRPr>
          </a:p>
        </p:txBody>
      </p:sp>
      <p:sp>
        <p:nvSpPr>
          <p:cNvPr id="5" name="object 5"/>
          <p:cNvSpPr txBox="1"/>
          <p:nvPr/>
        </p:nvSpPr>
        <p:spPr>
          <a:xfrm>
            <a:off x="492446" y="1395837"/>
            <a:ext cx="355600" cy="400110"/>
          </a:xfrm>
          <a:prstGeom prst="rect">
            <a:avLst/>
          </a:prstGeom>
        </p:spPr>
        <p:txBody>
          <a:bodyPr vert="horz" wrap="square" lIns="0" tIns="0" rIns="0" bIns="0" rtlCol="0">
            <a:spAutoFit/>
          </a:bodyPr>
          <a:lstStyle/>
          <a:p>
            <a:pPr marL="12700"/>
            <a:r>
              <a:rPr sz="2600" spc="-150" dirty="0">
                <a:solidFill>
                  <a:srgbClr val="FFFFFF"/>
                </a:solidFill>
                <a:latin typeface="Arial"/>
                <a:cs typeface="Arial"/>
              </a:rPr>
              <a:t>01</a:t>
            </a:r>
            <a:endParaRPr sz="2600">
              <a:solidFill>
                <a:prstClr val="black"/>
              </a:solidFill>
              <a:latin typeface="Arial"/>
              <a:cs typeface="Arial"/>
            </a:endParaRPr>
          </a:p>
        </p:txBody>
      </p:sp>
      <p:sp>
        <p:nvSpPr>
          <p:cNvPr id="6" name="object 6"/>
          <p:cNvSpPr/>
          <p:nvPr/>
        </p:nvSpPr>
        <p:spPr>
          <a:xfrm>
            <a:off x="994172" y="1245791"/>
            <a:ext cx="3284220" cy="1734820"/>
          </a:xfrm>
          <a:custGeom>
            <a:avLst/>
            <a:gdLst/>
            <a:ahLst/>
            <a:cxnLst/>
            <a:rect l="l" t="t" r="r" b="b"/>
            <a:pathLst>
              <a:path w="3284220" h="1301114">
                <a:moveTo>
                  <a:pt x="0" y="1300733"/>
                </a:moveTo>
                <a:lnTo>
                  <a:pt x="3283854" y="1300733"/>
                </a:lnTo>
                <a:lnTo>
                  <a:pt x="3283854" y="0"/>
                </a:lnTo>
                <a:lnTo>
                  <a:pt x="0" y="0"/>
                </a:lnTo>
                <a:lnTo>
                  <a:pt x="0" y="1300733"/>
                </a:lnTo>
                <a:close/>
              </a:path>
            </a:pathLst>
          </a:custGeom>
          <a:solidFill>
            <a:srgbClr val="F2F2F2"/>
          </a:solidFill>
        </p:spPr>
        <p:txBody>
          <a:bodyPr wrap="square" lIns="0" tIns="0" rIns="0" bIns="0" rtlCol="0"/>
          <a:lstStyle/>
          <a:p>
            <a:endParaRPr>
              <a:solidFill>
                <a:prstClr val="black"/>
              </a:solidFill>
            </a:endParaRPr>
          </a:p>
        </p:txBody>
      </p:sp>
      <p:sp>
        <p:nvSpPr>
          <p:cNvPr id="7" name="object 7"/>
          <p:cNvSpPr txBox="1"/>
          <p:nvPr/>
        </p:nvSpPr>
        <p:spPr>
          <a:xfrm>
            <a:off x="1068079" y="1399096"/>
            <a:ext cx="3068955" cy="1185966"/>
          </a:xfrm>
          <a:prstGeom prst="rect">
            <a:avLst/>
          </a:prstGeom>
        </p:spPr>
        <p:txBody>
          <a:bodyPr vert="horz" wrap="square" lIns="0" tIns="0" rIns="0" bIns="0" rtlCol="0">
            <a:spAutoFit/>
          </a:bodyPr>
          <a:lstStyle/>
          <a:p>
            <a:pPr marL="12700" algn="just"/>
            <a:r>
              <a:rPr b="1" spc="-185" dirty="0">
                <a:solidFill>
                  <a:srgbClr val="92D050"/>
                </a:solidFill>
                <a:latin typeface="Arial"/>
                <a:cs typeface="Arial"/>
              </a:rPr>
              <a:t>A</a:t>
            </a:r>
            <a:r>
              <a:rPr b="1" spc="-145" dirty="0">
                <a:solidFill>
                  <a:srgbClr val="92D050"/>
                </a:solidFill>
                <a:latin typeface="Arial"/>
                <a:cs typeface="Arial"/>
              </a:rPr>
              <a:t>ctiv</a:t>
            </a:r>
            <a:r>
              <a:rPr b="1" spc="-125" dirty="0">
                <a:solidFill>
                  <a:srgbClr val="92D050"/>
                </a:solidFill>
                <a:latin typeface="Arial"/>
                <a:cs typeface="Arial"/>
              </a:rPr>
              <a:t>it</a:t>
            </a:r>
            <a:r>
              <a:rPr b="1" dirty="0">
                <a:solidFill>
                  <a:srgbClr val="92D050"/>
                </a:solidFill>
                <a:latin typeface="Arial"/>
                <a:cs typeface="Arial"/>
              </a:rPr>
              <a:t>y</a:t>
            </a:r>
            <a:endParaRPr dirty="0">
              <a:solidFill>
                <a:srgbClr val="92D050"/>
              </a:solidFill>
              <a:latin typeface="Arial"/>
              <a:cs typeface="Arial"/>
            </a:endParaRPr>
          </a:p>
          <a:p>
            <a:pPr marL="12700" marR="5080" algn="just">
              <a:lnSpc>
                <a:spcPct val="101299"/>
              </a:lnSpc>
              <a:spcBef>
                <a:spcPts val="295"/>
              </a:spcBef>
            </a:pPr>
            <a:r>
              <a:rPr sz="1400" spc="-10" dirty="0">
                <a:solidFill>
                  <a:srgbClr val="424242"/>
                </a:solidFill>
                <a:latin typeface="Arial"/>
                <a:cs typeface="Arial"/>
              </a:rPr>
              <a:t>K</a:t>
            </a:r>
            <a:r>
              <a:rPr sz="1400" spc="-20" dirty="0">
                <a:solidFill>
                  <a:srgbClr val="424242"/>
                </a:solidFill>
                <a:latin typeface="Arial"/>
                <a:cs typeface="Arial"/>
              </a:rPr>
              <a:t>o</a:t>
            </a:r>
            <a:r>
              <a:rPr sz="1400" spc="10" dirty="0">
                <a:solidFill>
                  <a:srgbClr val="424242"/>
                </a:solidFill>
                <a:latin typeface="Arial"/>
                <a:cs typeface="Arial"/>
              </a:rPr>
              <a:t>m</a:t>
            </a:r>
            <a:r>
              <a:rPr sz="1400" spc="-20" dirty="0">
                <a:solidFill>
                  <a:srgbClr val="424242"/>
                </a:solidFill>
                <a:latin typeface="Arial"/>
                <a:cs typeface="Arial"/>
              </a:rPr>
              <a:t>p</a:t>
            </a:r>
            <a:r>
              <a:rPr sz="1400" spc="-5" dirty="0">
                <a:solidFill>
                  <a:srgbClr val="424242"/>
                </a:solidFill>
                <a:latin typeface="Arial"/>
                <a:cs typeface="Arial"/>
              </a:rPr>
              <a:t>o</a:t>
            </a:r>
            <a:r>
              <a:rPr sz="1400" spc="-20" dirty="0">
                <a:solidFill>
                  <a:srgbClr val="424242"/>
                </a:solidFill>
                <a:latin typeface="Arial"/>
                <a:cs typeface="Arial"/>
              </a:rPr>
              <a:t>n</a:t>
            </a:r>
            <a:r>
              <a:rPr sz="1400" spc="-5" dirty="0">
                <a:solidFill>
                  <a:srgbClr val="424242"/>
                </a:solidFill>
                <a:latin typeface="Arial"/>
                <a:cs typeface="Arial"/>
              </a:rPr>
              <a:t>e</a:t>
            </a:r>
            <a:r>
              <a:rPr sz="1400" dirty="0">
                <a:solidFill>
                  <a:srgbClr val="424242"/>
                </a:solidFill>
                <a:latin typeface="Arial"/>
                <a:cs typeface="Arial"/>
              </a:rPr>
              <a:t>n</a:t>
            </a:r>
            <a:r>
              <a:rPr sz="1400" dirty="0">
                <a:solidFill>
                  <a:srgbClr val="424242"/>
                </a:solidFill>
                <a:latin typeface="Times New Roman"/>
                <a:cs typeface="Times New Roman"/>
              </a:rPr>
              <a:t> </a:t>
            </a:r>
            <a:r>
              <a:rPr sz="1400" spc="-175"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spc="170" dirty="0">
                <a:solidFill>
                  <a:srgbClr val="424242"/>
                </a:solidFill>
                <a:latin typeface="Times New Roman"/>
                <a:cs typeface="Times New Roman"/>
              </a:rPr>
              <a:t> </a:t>
            </a:r>
            <a:r>
              <a:rPr sz="1400" spc="-20" dirty="0">
                <a:solidFill>
                  <a:srgbClr val="424242"/>
                </a:solidFill>
                <a:latin typeface="Arial"/>
                <a:cs typeface="Arial"/>
              </a:rPr>
              <a:t>b</a:t>
            </a:r>
            <a:r>
              <a:rPr sz="1400" spc="-5" dirty="0">
                <a:solidFill>
                  <a:srgbClr val="424242"/>
                </a:solidFill>
                <a:latin typeface="Arial"/>
                <a:cs typeface="Arial"/>
              </a:rPr>
              <a:t>e</a:t>
            </a:r>
            <a:r>
              <a:rPr sz="1400" spc="-30" dirty="0">
                <a:solidFill>
                  <a:srgbClr val="424242"/>
                </a:solidFill>
                <a:latin typeface="Arial"/>
                <a:cs typeface="Arial"/>
              </a:rPr>
              <a:t>r</a:t>
            </a:r>
            <a:r>
              <a:rPr sz="1400" spc="-20" dirty="0">
                <a:solidFill>
                  <a:srgbClr val="424242"/>
                </a:solidFill>
                <a:latin typeface="Arial"/>
                <a:cs typeface="Arial"/>
              </a:rPr>
              <a:t>hu</a:t>
            </a:r>
            <a:r>
              <a:rPr sz="1400" spc="-5" dirty="0">
                <a:solidFill>
                  <a:srgbClr val="424242"/>
                </a:solidFill>
                <a:latin typeface="Arial"/>
                <a:cs typeface="Arial"/>
              </a:rPr>
              <a:t>b</a:t>
            </a:r>
            <a:r>
              <a:rPr sz="1400" spc="-20" dirty="0">
                <a:solidFill>
                  <a:srgbClr val="424242"/>
                </a:solidFill>
                <a:latin typeface="Arial"/>
                <a:cs typeface="Arial"/>
              </a:rPr>
              <a:t>ung</a:t>
            </a:r>
            <a:r>
              <a:rPr sz="1400" spc="-5" dirty="0">
                <a:solidFill>
                  <a:srgbClr val="424242"/>
                </a:solidFill>
                <a:latin typeface="Arial"/>
                <a:cs typeface="Arial"/>
              </a:rPr>
              <a:t>a</a:t>
            </a:r>
            <a:r>
              <a:rPr sz="1400" dirty="0">
                <a:solidFill>
                  <a:srgbClr val="424242"/>
                </a:solidFill>
                <a:latin typeface="Arial"/>
                <a:cs typeface="Arial"/>
              </a:rPr>
              <a:t>n</a:t>
            </a:r>
            <a:r>
              <a:rPr sz="1400" spc="170" dirty="0">
                <a:solidFill>
                  <a:srgbClr val="424242"/>
                </a:solidFill>
                <a:latin typeface="Times New Roman"/>
                <a:cs typeface="Times New Roman"/>
              </a:rPr>
              <a:t> </a:t>
            </a:r>
            <a:r>
              <a:rPr sz="1400" spc="-5" dirty="0">
                <a:solidFill>
                  <a:srgbClr val="424242"/>
                </a:solidFill>
                <a:latin typeface="Arial"/>
                <a:cs typeface="Arial"/>
              </a:rPr>
              <a:t>d</a:t>
            </a:r>
            <a:r>
              <a:rPr sz="1400" spc="-20" dirty="0">
                <a:solidFill>
                  <a:srgbClr val="424242"/>
                </a:solidFill>
                <a:latin typeface="Arial"/>
                <a:cs typeface="Arial"/>
              </a:rPr>
              <a:t>enga</a:t>
            </a:r>
            <a:r>
              <a:rPr sz="1400" dirty="0">
                <a:solidFill>
                  <a:srgbClr val="424242"/>
                </a:solidFill>
                <a:latin typeface="Arial"/>
                <a:cs typeface="Arial"/>
              </a:rPr>
              <a:t>n</a:t>
            </a:r>
            <a:r>
              <a:rPr sz="1400" dirty="0">
                <a:solidFill>
                  <a:srgbClr val="424242"/>
                </a:solidFill>
                <a:latin typeface="Times New Roman"/>
                <a:cs typeface="Times New Roman"/>
              </a:rPr>
              <a:t> </a:t>
            </a:r>
            <a:r>
              <a:rPr sz="1400" spc="-20" dirty="0">
                <a:solidFill>
                  <a:srgbClr val="424242"/>
                </a:solidFill>
                <a:latin typeface="Arial"/>
                <a:cs typeface="Arial"/>
              </a:rPr>
              <a:t>pengguna</a:t>
            </a:r>
            <a:r>
              <a:rPr sz="1400" spc="-5" dirty="0">
                <a:solidFill>
                  <a:srgbClr val="424242"/>
                </a:solidFill>
                <a:latin typeface="Arial"/>
                <a:cs typeface="Arial"/>
              </a:rPr>
              <a:t>.</a:t>
            </a:r>
            <a:r>
              <a:rPr sz="1400" spc="60" dirty="0">
                <a:solidFill>
                  <a:srgbClr val="424242"/>
                </a:solidFill>
                <a:latin typeface="Times New Roman"/>
                <a:cs typeface="Times New Roman"/>
              </a:rPr>
              <a:t> </a:t>
            </a:r>
            <a:r>
              <a:rPr sz="1400" spc="15" dirty="0">
                <a:solidFill>
                  <a:srgbClr val="424242"/>
                </a:solidFill>
                <a:latin typeface="Arial"/>
                <a:cs typeface="Arial"/>
              </a:rPr>
              <a:t>Ac</a:t>
            </a:r>
            <a:r>
              <a:rPr sz="1400" dirty="0">
                <a:solidFill>
                  <a:srgbClr val="424242"/>
                </a:solidFill>
                <a:latin typeface="Arial"/>
                <a:cs typeface="Arial"/>
              </a:rPr>
              <a:t>t</a:t>
            </a:r>
            <a:r>
              <a:rPr sz="1400" spc="25" dirty="0">
                <a:solidFill>
                  <a:srgbClr val="424242"/>
                </a:solidFill>
                <a:latin typeface="Arial"/>
                <a:cs typeface="Arial"/>
              </a:rPr>
              <a:t>i</a:t>
            </a:r>
            <a:r>
              <a:rPr sz="1400" dirty="0">
                <a:solidFill>
                  <a:srgbClr val="424242"/>
                </a:solidFill>
                <a:latin typeface="Arial"/>
                <a:cs typeface="Arial"/>
              </a:rPr>
              <a:t>v</a:t>
            </a:r>
            <a:r>
              <a:rPr sz="1400" spc="25" dirty="0">
                <a:solidFill>
                  <a:srgbClr val="424242"/>
                </a:solidFill>
                <a:latin typeface="Arial"/>
                <a:cs typeface="Arial"/>
              </a:rPr>
              <a:t>i</a:t>
            </a:r>
            <a:r>
              <a:rPr sz="1400" dirty="0">
                <a:solidFill>
                  <a:srgbClr val="424242"/>
                </a:solidFill>
                <a:latin typeface="Arial"/>
                <a:cs typeface="Arial"/>
              </a:rPr>
              <a:t>ty</a:t>
            </a:r>
            <a:r>
              <a:rPr sz="1400" spc="75" dirty="0">
                <a:solidFill>
                  <a:srgbClr val="424242"/>
                </a:solidFill>
                <a:latin typeface="Times New Roman"/>
                <a:cs typeface="Times New Roman"/>
              </a:rPr>
              <a:t> </a:t>
            </a:r>
            <a:r>
              <a:rPr sz="1400" spc="10" dirty="0">
                <a:solidFill>
                  <a:srgbClr val="424242"/>
                </a:solidFill>
                <a:latin typeface="Arial"/>
                <a:cs typeface="Arial"/>
              </a:rPr>
              <a:t>m</a:t>
            </a:r>
            <a:r>
              <a:rPr sz="1400" spc="-20" dirty="0">
                <a:solidFill>
                  <a:srgbClr val="424242"/>
                </a:solidFill>
                <a:latin typeface="Arial"/>
                <a:cs typeface="Arial"/>
              </a:rPr>
              <a:t>e</a:t>
            </a:r>
            <a:r>
              <a:rPr sz="1400" spc="-5" dirty="0">
                <a:solidFill>
                  <a:srgbClr val="424242"/>
                </a:solidFill>
                <a:latin typeface="Arial"/>
                <a:cs typeface="Arial"/>
              </a:rPr>
              <a:t>n</a:t>
            </a:r>
            <a:r>
              <a:rPr sz="1400" spc="-20" dirty="0">
                <a:solidFill>
                  <a:srgbClr val="424242"/>
                </a:solidFill>
                <a:latin typeface="Arial"/>
                <a:cs typeface="Arial"/>
              </a:rPr>
              <a:t>a</a:t>
            </a:r>
            <a:r>
              <a:rPr sz="1400" spc="-5" dirty="0">
                <a:solidFill>
                  <a:srgbClr val="424242"/>
                </a:solidFill>
                <a:latin typeface="Arial"/>
                <a:cs typeface="Arial"/>
              </a:rPr>
              <a:t>n</a:t>
            </a:r>
            <a:r>
              <a:rPr sz="1400" spc="-20" dirty="0">
                <a:solidFill>
                  <a:srgbClr val="424242"/>
                </a:solidFill>
                <a:latin typeface="Arial"/>
                <a:cs typeface="Arial"/>
              </a:rPr>
              <a:t>g</a:t>
            </a:r>
            <a:r>
              <a:rPr sz="1400" spc="-5" dirty="0">
                <a:solidFill>
                  <a:srgbClr val="424242"/>
                </a:solidFill>
                <a:latin typeface="Arial"/>
                <a:cs typeface="Arial"/>
              </a:rPr>
              <a:t>a</a:t>
            </a:r>
            <a:r>
              <a:rPr sz="1400" spc="-20" dirty="0">
                <a:solidFill>
                  <a:srgbClr val="424242"/>
                </a:solidFill>
                <a:latin typeface="Arial"/>
                <a:cs typeface="Arial"/>
              </a:rPr>
              <a:t>n</a:t>
            </a:r>
            <a:r>
              <a:rPr sz="1400" dirty="0">
                <a:solidFill>
                  <a:srgbClr val="424242"/>
                </a:solidFill>
                <a:latin typeface="Arial"/>
                <a:cs typeface="Arial"/>
              </a:rPr>
              <a:t>i</a:t>
            </a:r>
            <a:r>
              <a:rPr sz="1400" spc="95" dirty="0">
                <a:solidFill>
                  <a:srgbClr val="424242"/>
                </a:solidFill>
                <a:latin typeface="Times New Roman"/>
                <a:cs typeface="Times New Roman"/>
              </a:rPr>
              <a:t> </a:t>
            </a:r>
            <a:r>
              <a:rPr sz="1400" spc="5" dirty="0">
                <a:solidFill>
                  <a:srgbClr val="424242"/>
                </a:solidFill>
                <a:latin typeface="Arial"/>
                <a:cs typeface="Arial"/>
              </a:rPr>
              <a:t>w</a:t>
            </a:r>
            <a:r>
              <a:rPr sz="1400" spc="25" dirty="0">
                <a:solidFill>
                  <a:srgbClr val="424242"/>
                </a:solidFill>
                <a:latin typeface="Arial"/>
                <a:cs typeface="Arial"/>
              </a:rPr>
              <a:t>i</a:t>
            </a:r>
            <a:r>
              <a:rPr sz="1400" spc="-5" dirty="0">
                <a:solidFill>
                  <a:srgbClr val="424242"/>
                </a:solidFill>
                <a:latin typeface="Arial"/>
                <a:cs typeface="Arial"/>
              </a:rPr>
              <a:t>n</a:t>
            </a:r>
            <a:r>
              <a:rPr sz="1400" spc="20" dirty="0">
                <a:solidFill>
                  <a:srgbClr val="424242"/>
                </a:solidFill>
                <a:latin typeface="Arial"/>
                <a:cs typeface="Arial"/>
              </a:rPr>
              <a:t>d</a:t>
            </a:r>
            <a:r>
              <a:rPr sz="1400" spc="15" dirty="0">
                <a:solidFill>
                  <a:srgbClr val="424242"/>
                </a:solidFill>
                <a:latin typeface="Arial"/>
                <a:cs typeface="Arial"/>
              </a:rPr>
              <a:t>o</a:t>
            </a:r>
            <a:r>
              <a:rPr sz="1400" dirty="0">
                <a:solidFill>
                  <a:srgbClr val="424242"/>
                </a:solidFill>
                <a:latin typeface="Arial"/>
                <a:cs typeface="Arial"/>
              </a:rPr>
              <a:t>w</a:t>
            </a:r>
            <a:r>
              <a:rPr sz="1400" dirty="0">
                <a:solidFill>
                  <a:srgbClr val="424242"/>
                </a:solidFill>
                <a:latin typeface="Times New Roman"/>
                <a:cs typeface="Times New Roman"/>
              </a:rPr>
              <a:t> </a:t>
            </a:r>
            <a:r>
              <a:rPr sz="1400" spc="-4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dirty="0">
                <a:solidFill>
                  <a:srgbClr val="424242"/>
                </a:solidFill>
                <a:latin typeface="Times New Roman"/>
                <a:cs typeface="Times New Roman"/>
              </a:rPr>
              <a:t> </a:t>
            </a:r>
            <a:r>
              <a:rPr sz="1400" spc="-140" dirty="0">
                <a:solidFill>
                  <a:srgbClr val="424242"/>
                </a:solidFill>
                <a:latin typeface="Times New Roman"/>
                <a:cs typeface="Times New Roman"/>
              </a:rPr>
              <a:t> </a:t>
            </a:r>
            <a:r>
              <a:rPr sz="1400" spc="-20" dirty="0">
                <a:solidFill>
                  <a:srgbClr val="424242"/>
                </a:solidFill>
                <a:latin typeface="Arial"/>
                <a:cs typeface="Arial"/>
              </a:rPr>
              <a:t>a</a:t>
            </a:r>
            <a:r>
              <a:rPr sz="1400" spc="-25" dirty="0">
                <a:solidFill>
                  <a:srgbClr val="424242"/>
                </a:solidFill>
                <a:latin typeface="Arial"/>
                <a:cs typeface="Arial"/>
              </a:rPr>
              <a:t>k</a:t>
            </a:r>
            <a:r>
              <a:rPr sz="1400" spc="-20" dirty="0">
                <a:solidFill>
                  <a:srgbClr val="424242"/>
                </a:solidFill>
                <a:latin typeface="Arial"/>
                <a:cs typeface="Arial"/>
              </a:rPr>
              <a:t>a</a:t>
            </a:r>
            <a:r>
              <a:rPr sz="1400" dirty="0">
                <a:solidFill>
                  <a:srgbClr val="424242"/>
                </a:solidFill>
                <a:latin typeface="Arial"/>
                <a:cs typeface="Arial"/>
              </a:rPr>
              <a:t>n</a:t>
            </a:r>
            <a:r>
              <a:rPr sz="1400" dirty="0">
                <a:solidFill>
                  <a:srgbClr val="424242"/>
                </a:solidFill>
                <a:latin typeface="Times New Roman"/>
                <a:cs typeface="Times New Roman"/>
              </a:rPr>
              <a:t> </a:t>
            </a:r>
            <a:r>
              <a:rPr sz="1400" spc="-140" dirty="0">
                <a:solidFill>
                  <a:srgbClr val="424242"/>
                </a:solidFill>
                <a:latin typeface="Times New Roman"/>
                <a:cs typeface="Times New Roman"/>
              </a:rPr>
              <a:t> </a:t>
            </a:r>
            <a:r>
              <a:rPr sz="1400" spc="15" dirty="0">
                <a:solidFill>
                  <a:srgbClr val="424242"/>
                </a:solidFill>
                <a:latin typeface="Arial"/>
                <a:cs typeface="Arial"/>
              </a:rPr>
              <a:t>d</a:t>
            </a:r>
            <a:r>
              <a:rPr sz="1400" spc="25" dirty="0">
                <a:solidFill>
                  <a:srgbClr val="424242"/>
                </a:solidFill>
                <a:latin typeface="Arial"/>
                <a:cs typeface="Arial"/>
              </a:rPr>
              <a:t>i</a:t>
            </a:r>
            <a:r>
              <a:rPr sz="1400" spc="5" dirty="0">
                <a:solidFill>
                  <a:srgbClr val="424242"/>
                </a:solidFill>
                <a:latin typeface="Arial"/>
                <a:cs typeface="Arial"/>
              </a:rPr>
              <a:t>t</a:t>
            </a:r>
            <a:r>
              <a:rPr sz="1400" spc="-5" dirty="0">
                <a:solidFill>
                  <a:srgbClr val="424242"/>
                </a:solidFill>
                <a:latin typeface="Arial"/>
                <a:cs typeface="Arial"/>
              </a:rPr>
              <a:t>a</a:t>
            </a:r>
            <a:r>
              <a:rPr sz="1400" spc="10" dirty="0">
                <a:solidFill>
                  <a:srgbClr val="424242"/>
                </a:solidFill>
                <a:latin typeface="Arial"/>
                <a:cs typeface="Arial"/>
              </a:rPr>
              <a:t>m</a:t>
            </a:r>
            <a:r>
              <a:rPr sz="1400" spc="-5" dirty="0">
                <a:solidFill>
                  <a:srgbClr val="424242"/>
                </a:solidFill>
                <a:latin typeface="Arial"/>
                <a:cs typeface="Arial"/>
              </a:rPr>
              <a:t>p</a:t>
            </a:r>
            <a:r>
              <a:rPr sz="1400" spc="5" dirty="0">
                <a:solidFill>
                  <a:srgbClr val="424242"/>
                </a:solidFill>
                <a:latin typeface="Arial"/>
                <a:cs typeface="Arial"/>
              </a:rPr>
              <a:t>il</a:t>
            </a:r>
            <a:r>
              <a:rPr sz="1400" spc="15" dirty="0">
                <a:solidFill>
                  <a:srgbClr val="424242"/>
                </a:solidFill>
                <a:latin typeface="Arial"/>
                <a:cs typeface="Arial"/>
              </a:rPr>
              <a:t>k</a:t>
            </a:r>
            <a:r>
              <a:rPr sz="1400" spc="-5" dirty="0">
                <a:solidFill>
                  <a:srgbClr val="424242"/>
                </a:solidFill>
                <a:latin typeface="Arial"/>
                <a:cs typeface="Arial"/>
              </a:rPr>
              <a:t>a</a:t>
            </a:r>
            <a:r>
              <a:rPr sz="1400" dirty="0">
                <a:solidFill>
                  <a:srgbClr val="424242"/>
                </a:solidFill>
                <a:latin typeface="Arial"/>
                <a:cs typeface="Arial"/>
              </a:rPr>
              <a:t>n</a:t>
            </a:r>
            <a:r>
              <a:rPr sz="1400" dirty="0">
                <a:solidFill>
                  <a:srgbClr val="424242"/>
                </a:solidFill>
                <a:latin typeface="Times New Roman"/>
                <a:cs typeface="Times New Roman"/>
              </a:rPr>
              <a:t> </a:t>
            </a:r>
            <a:r>
              <a:rPr sz="1400" spc="-90" dirty="0">
                <a:solidFill>
                  <a:srgbClr val="424242"/>
                </a:solidFill>
                <a:latin typeface="Times New Roman"/>
                <a:cs typeface="Times New Roman"/>
              </a:rPr>
              <a:t> </a:t>
            </a:r>
            <a:r>
              <a:rPr sz="1400" spc="-20" dirty="0">
                <a:solidFill>
                  <a:srgbClr val="424242"/>
                </a:solidFill>
                <a:latin typeface="Arial"/>
                <a:cs typeface="Arial"/>
              </a:rPr>
              <a:t>pad</a:t>
            </a:r>
            <a:r>
              <a:rPr sz="1400" dirty="0">
                <a:solidFill>
                  <a:srgbClr val="424242"/>
                </a:solidFill>
                <a:latin typeface="Arial"/>
                <a:cs typeface="Arial"/>
              </a:rPr>
              <a:t>a</a:t>
            </a:r>
            <a:r>
              <a:rPr sz="1400" dirty="0">
                <a:solidFill>
                  <a:srgbClr val="424242"/>
                </a:solidFill>
                <a:latin typeface="Times New Roman"/>
                <a:cs typeface="Times New Roman"/>
              </a:rPr>
              <a:t> </a:t>
            </a:r>
            <a:r>
              <a:rPr sz="1400" spc="-140" dirty="0">
                <a:solidFill>
                  <a:srgbClr val="424242"/>
                </a:solidFill>
                <a:latin typeface="Times New Roman"/>
                <a:cs typeface="Times New Roman"/>
              </a:rPr>
              <a:t> </a:t>
            </a:r>
            <a:r>
              <a:rPr sz="1400" spc="25" dirty="0">
                <a:solidFill>
                  <a:srgbClr val="424242"/>
                </a:solidFill>
                <a:latin typeface="Arial"/>
                <a:cs typeface="Arial"/>
              </a:rPr>
              <a:t>i</a:t>
            </a:r>
            <a:r>
              <a:rPr sz="1400" spc="15" dirty="0">
                <a:solidFill>
                  <a:srgbClr val="424242"/>
                </a:solidFill>
                <a:latin typeface="Arial"/>
                <a:cs typeface="Arial"/>
              </a:rPr>
              <a:t>n</a:t>
            </a:r>
            <a:r>
              <a:rPr sz="1400" spc="-10" dirty="0">
                <a:solidFill>
                  <a:srgbClr val="424242"/>
                </a:solidFill>
                <a:latin typeface="Arial"/>
                <a:cs typeface="Arial"/>
              </a:rPr>
              <a:t>t</a:t>
            </a:r>
            <a:r>
              <a:rPr sz="1400" spc="15" dirty="0">
                <a:solidFill>
                  <a:srgbClr val="424242"/>
                </a:solidFill>
                <a:latin typeface="Arial"/>
                <a:cs typeface="Arial"/>
              </a:rPr>
              <a:t>e</a:t>
            </a:r>
            <a:r>
              <a:rPr sz="1400" spc="-10" dirty="0">
                <a:solidFill>
                  <a:srgbClr val="424242"/>
                </a:solidFill>
                <a:latin typeface="Arial"/>
                <a:cs typeface="Arial"/>
              </a:rPr>
              <a:t>r</a:t>
            </a:r>
            <a:r>
              <a:rPr sz="1400" spc="5" dirty="0">
                <a:solidFill>
                  <a:srgbClr val="424242"/>
                </a:solidFill>
                <a:latin typeface="Arial"/>
                <a:cs typeface="Arial"/>
              </a:rPr>
              <a:t>f</a:t>
            </a:r>
            <a:r>
              <a:rPr sz="1400" spc="-5" dirty="0">
                <a:solidFill>
                  <a:srgbClr val="424242"/>
                </a:solidFill>
                <a:latin typeface="Arial"/>
                <a:cs typeface="Arial"/>
              </a:rPr>
              <a:t>ace</a:t>
            </a:r>
            <a:r>
              <a:rPr sz="1400" spc="-5" dirty="0">
                <a:solidFill>
                  <a:srgbClr val="424242"/>
                </a:solidFill>
                <a:latin typeface="Times New Roman"/>
                <a:cs typeface="Times New Roman"/>
              </a:rPr>
              <a:t> </a:t>
            </a:r>
            <a:r>
              <a:rPr sz="1400" spc="-10" dirty="0">
                <a:solidFill>
                  <a:srgbClr val="424242"/>
                </a:solidFill>
                <a:latin typeface="Arial"/>
                <a:cs typeface="Arial"/>
              </a:rPr>
              <a:t>(</a:t>
            </a:r>
            <a:r>
              <a:rPr sz="1400" spc="-5" dirty="0">
                <a:solidFill>
                  <a:srgbClr val="424242"/>
                </a:solidFill>
                <a:latin typeface="Arial"/>
                <a:cs typeface="Arial"/>
              </a:rPr>
              <a:t>an</a:t>
            </a:r>
            <a:r>
              <a:rPr sz="1400" spc="-10" dirty="0">
                <a:solidFill>
                  <a:srgbClr val="424242"/>
                </a:solidFill>
                <a:latin typeface="Arial"/>
                <a:cs typeface="Arial"/>
              </a:rPr>
              <a:t>t</a:t>
            </a:r>
            <a:r>
              <a:rPr sz="1400" spc="-5" dirty="0">
                <a:solidFill>
                  <a:srgbClr val="424242"/>
                </a:solidFill>
                <a:latin typeface="Arial"/>
                <a:cs typeface="Arial"/>
              </a:rPr>
              <a:t>ar</a:t>
            </a:r>
            <a:r>
              <a:rPr sz="1400" spc="10" dirty="0">
                <a:solidFill>
                  <a:srgbClr val="424242"/>
                </a:solidFill>
                <a:latin typeface="Arial"/>
                <a:cs typeface="Arial"/>
              </a:rPr>
              <a:t>m</a:t>
            </a:r>
            <a:r>
              <a:rPr sz="1400" spc="-5" dirty="0">
                <a:solidFill>
                  <a:srgbClr val="424242"/>
                </a:solidFill>
                <a:latin typeface="Arial"/>
                <a:cs typeface="Arial"/>
              </a:rPr>
              <a:t>uka).</a:t>
            </a:r>
            <a:endParaRPr sz="1400" dirty="0">
              <a:solidFill>
                <a:prstClr val="black"/>
              </a:solidFill>
              <a:latin typeface="Arial"/>
              <a:cs typeface="Arial"/>
            </a:endParaRPr>
          </a:p>
        </p:txBody>
      </p:sp>
      <p:sp>
        <p:nvSpPr>
          <p:cNvPr id="8" name="object 8"/>
          <p:cNvSpPr/>
          <p:nvPr/>
        </p:nvSpPr>
        <p:spPr>
          <a:xfrm>
            <a:off x="326693" y="3064257"/>
            <a:ext cx="759116" cy="19346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377942" y="3132330"/>
            <a:ext cx="616585" cy="1734820"/>
          </a:xfrm>
          <a:custGeom>
            <a:avLst/>
            <a:gdLst/>
            <a:ahLst/>
            <a:cxnLst/>
            <a:rect l="l" t="t" r="r" b="b"/>
            <a:pathLst>
              <a:path w="616585" h="1301114">
                <a:moveTo>
                  <a:pt x="0" y="1301114"/>
                </a:moveTo>
                <a:lnTo>
                  <a:pt x="616589" y="1301114"/>
                </a:lnTo>
                <a:lnTo>
                  <a:pt x="616589" y="0"/>
                </a:lnTo>
                <a:lnTo>
                  <a:pt x="0" y="0"/>
                </a:lnTo>
                <a:lnTo>
                  <a:pt x="0" y="1301114"/>
                </a:lnTo>
                <a:close/>
              </a:path>
            </a:pathLst>
          </a:custGeom>
          <a:solidFill>
            <a:srgbClr val="92D050"/>
          </a:solidFill>
        </p:spPr>
        <p:txBody>
          <a:bodyPr wrap="square" lIns="0" tIns="0" rIns="0" bIns="0" rtlCol="0"/>
          <a:lstStyle/>
          <a:p>
            <a:endParaRPr>
              <a:solidFill>
                <a:prstClr val="black"/>
              </a:solidFill>
            </a:endParaRPr>
          </a:p>
        </p:txBody>
      </p:sp>
      <p:sp>
        <p:nvSpPr>
          <p:cNvPr id="10" name="object 10"/>
          <p:cNvSpPr txBox="1"/>
          <p:nvPr/>
        </p:nvSpPr>
        <p:spPr>
          <a:xfrm>
            <a:off x="492446" y="3283565"/>
            <a:ext cx="355600" cy="400110"/>
          </a:xfrm>
          <a:prstGeom prst="rect">
            <a:avLst/>
          </a:prstGeom>
        </p:spPr>
        <p:txBody>
          <a:bodyPr vert="horz" wrap="square" lIns="0" tIns="0" rIns="0" bIns="0" rtlCol="0">
            <a:spAutoFit/>
          </a:bodyPr>
          <a:lstStyle/>
          <a:p>
            <a:pPr marL="12700"/>
            <a:r>
              <a:rPr sz="2600" spc="-150" dirty="0">
                <a:solidFill>
                  <a:srgbClr val="FFFFFF"/>
                </a:solidFill>
                <a:latin typeface="Arial"/>
                <a:cs typeface="Arial"/>
              </a:rPr>
              <a:t>02</a:t>
            </a:r>
            <a:endParaRPr sz="2600">
              <a:solidFill>
                <a:prstClr val="black"/>
              </a:solidFill>
              <a:latin typeface="Arial"/>
              <a:cs typeface="Arial"/>
            </a:endParaRPr>
          </a:p>
        </p:txBody>
      </p:sp>
      <p:sp>
        <p:nvSpPr>
          <p:cNvPr id="11" name="object 11"/>
          <p:cNvSpPr/>
          <p:nvPr/>
        </p:nvSpPr>
        <p:spPr>
          <a:xfrm>
            <a:off x="994172" y="3132330"/>
            <a:ext cx="3284220" cy="1734820"/>
          </a:xfrm>
          <a:custGeom>
            <a:avLst/>
            <a:gdLst/>
            <a:ahLst/>
            <a:cxnLst/>
            <a:rect l="l" t="t" r="r" b="b"/>
            <a:pathLst>
              <a:path w="3284220" h="1301114">
                <a:moveTo>
                  <a:pt x="0" y="1300733"/>
                </a:moveTo>
                <a:lnTo>
                  <a:pt x="3283854" y="1300733"/>
                </a:lnTo>
                <a:lnTo>
                  <a:pt x="3283854" y="0"/>
                </a:lnTo>
                <a:lnTo>
                  <a:pt x="0" y="0"/>
                </a:lnTo>
                <a:lnTo>
                  <a:pt x="0" y="1300733"/>
                </a:lnTo>
                <a:close/>
              </a:path>
            </a:pathLst>
          </a:custGeom>
          <a:solidFill>
            <a:srgbClr val="F2F2F2"/>
          </a:solidFill>
        </p:spPr>
        <p:txBody>
          <a:bodyPr wrap="square" lIns="0" tIns="0" rIns="0" bIns="0" rtlCol="0"/>
          <a:lstStyle/>
          <a:p>
            <a:endParaRPr>
              <a:solidFill>
                <a:prstClr val="black"/>
              </a:solidFill>
            </a:endParaRPr>
          </a:p>
        </p:txBody>
      </p:sp>
      <p:sp>
        <p:nvSpPr>
          <p:cNvPr id="12" name="object 12"/>
          <p:cNvSpPr txBox="1"/>
          <p:nvPr/>
        </p:nvSpPr>
        <p:spPr>
          <a:xfrm>
            <a:off x="1068084" y="3286491"/>
            <a:ext cx="2912745" cy="1185966"/>
          </a:xfrm>
          <a:prstGeom prst="rect">
            <a:avLst/>
          </a:prstGeom>
        </p:spPr>
        <p:txBody>
          <a:bodyPr vert="horz" wrap="square" lIns="0" tIns="0" rIns="0" bIns="0" rtlCol="0">
            <a:spAutoFit/>
          </a:bodyPr>
          <a:lstStyle/>
          <a:p>
            <a:pPr marL="12700"/>
            <a:r>
              <a:rPr b="1" spc="-110" dirty="0">
                <a:solidFill>
                  <a:srgbClr val="92D050"/>
                </a:solidFill>
                <a:latin typeface="Arial"/>
                <a:cs typeface="Arial"/>
              </a:rPr>
              <a:t>I</a:t>
            </a:r>
            <a:r>
              <a:rPr b="1" spc="-114" dirty="0">
                <a:solidFill>
                  <a:srgbClr val="92D050"/>
                </a:solidFill>
                <a:latin typeface="Arial"/>
                <a:cs typeface="Arial"/>
              </a:rPr>
              <a:t>n</a:t>
            </a:r>
            <a:r>
              <a:rPr b="1" spc="-100" dirty="0">
                <a:solidFill>
                  <a:srgbClr val="92D050"/>
                </a:solidFill>
                <a:latin typeface="Arial"/>
                <a:cs typeface="Arial"/>
              </a:rPr>
              <a:t>t</a:t>
            </a:r>
            <a:r>
              <a:rPr b="1" spc="-105" dirty="0">
                <a:solidFill>
                  <a:srgbClr val="92D050"/>
                </a:solidFill>
                <a:latin typeface="Arial"/>
                <a:cs typeface="Arial"/>
              </a:rPr>
              <a:t>e</a:t>
            </a:r>
            <a:r>
              <a:rPr b="1" spc="-114" dirty="0">
                <a:solidFill>
                  <a:srgbClr val="92D050"/>
                </a:solidFill>
                <a:latin typeface="Arial"/>
                <a:cs typeface="Arial"/>
              </a:rPr>
              <a:t>n</a:t>
            </a:r>
            <a:r>
              <a:rPr b="1" dirty="0">
                <a:solidFill>
                  <a:srgbClr val="92D050"/>
                </a:solidFill>
                <a:latin typeface="Arial"/>
                <a:cs typeface="Arial"/>
              </a:rPr>
              <a:t>t</a:t>
            </a:r>
            <a:endParaRPr dirty="0">
              <a:solidFill>
                <a:srgbClr val="92D050"/>
              </a:solidFill>
              <a:latin typeface="Arial"/>
              <a:cs typeface="Arial"/>
            </a:endParaRPr>
          </a:p>
          <a:p>
            <a:pPr marL="12700" marR="5080">
              <a:lnSpc>
                <a:spcPct val="101200"/>
              </a:lnSpc>
              <a:spcBef>
                <a:spcPts val="300"/>
              </a:spcBef>
            </a:pPr>
            <a:r>
              <a:rPr sz="1400" dirty="0">
                <a:solidFill>
                  <a:srgbClr val="424242"/>
                </a:solidFill>
                <a:latin typeface="Arial"/>
                <a:cs typeface="Arial"/>
              </a:rPr>
              <a:t>B</a:t>
            </a:r>
            <a:r>
              <a:rPr sz="1400" spc="-5" dirty="0">
                <a:solidFill>
                  <a:srgbClr val="424242"/>
                </a:solidFill>
                <a:latin typeface="Arial"/>
                <a:cs typeface="Arial"/>
              </a:rPr>
              <a:t>e</a:t>
            </a:r>
            <a:r>
              <a:rPr sz="1400" spc="-10" dirty="0">
                <a:solidFill>
                  <a:srgbClr val="424242"/>
                </a:solidFill>
                <a:latin typeface="Arial"/>
                <a:cs typeface="Arial"/>
              </a:rPr>
              <a:t>r</a:t>
            </a:r>
            <a:r>
              <a:rPr sz="1400" spc="5" dirty="0">
                <a:solidFill>
                  <a:srgbClr val="424242"/>
                </a:solidFill>
                <a:latin typeface="Arial"/>
                <a:cs typeface="Arial"/>
              </a:rPr>
              <a:t>f</a:t>
            </a:r>
            <a:r>
              <a:rPr sz="1400" spc="-5" dirty="0">
                <a:solidFill>
                  <a:srgbClr val="424242"/>
                </a:solidFill>
                <a:latin typeface="Arial"/>
                <a:cs typeface="Arial"/>
              </a:rPr>
              <a:t>ungs</a:t>
            </a:r>
            <a:r>
              <a:rPr sz="1400" dirty="0">
                <a:solidFill>
                  <a:srgbClr val="424242"/>
                </a:solidFill>
                <a:latin typeface="Arial"/>
                <a:cs typeface="Arial"/>
              </a:rPr>
              <a:t>i</a:t>
            </a:r>
            <a:r>
              <a:rPr sz="1400" dirty="0">
                <a:solidFill>
                  <a:srgbClr val="424242"/>
                </a:solidFill>
                <a:latin typeface="Times New Roman"/>
                <a:cs typeface="Times New Roman"/>
              </a:rPr>
              <a:t> </a:t>
            </a:r>
            <a:r>
              <a:rPr sz="1400" spc="-5" dirty="0">
                <a:solidFill>
                  <a:srgbClr val="424242"/>
                </a:solidFill>
                <a:latin typeface="Arial"/>
                <a:cs typeface="Arial"/>
              </a:rPr>
              <a:t>un</a:t>
            </a:r>
            <a:r>
              <a:rPr sz="1400" spc="-10" dirty="0">
                <a:solidFill>
                  <a:srgbClr val="424242"/>
                </a:solidFill>
                <a:latin typeface="Arial"/>
                <a:cs typeface="Arial"/>
              </a:rPr>
              <a:t>t</a:t>
            </a:r>
            <a:r>
              <a:rPr sz="1400" spc="-5" dirty="0">
                <a:solidFill>
                  <a:srgbClr val="424242"/>
                </a:solidFill>
                <a:latin typeface="Arial"/>
                <a:cs typeface="Arial"/>
              </a:rPr>
              <a:t>u</a:t>
            </a:r>
            <a:r>
              <a:rPr sz="1400" dirty="0">
                <a:solidFill>
                  <a:srgbClr val="424242"/>
                </a:solidFill>
                <a:latin typeface="Arial"/>
                <a:cs typeface="Arial"/>
              </a:rPr>
              <a:t>k</a:t>
            </a:r>
            <a:r>
              <a:rPr sz="1400" spc="65" dirty="0">
                <a:solidFill>
                  <a:srgbClr val="424242"/>
                </a:solidFill>
                <a:latin typeface="Times New Roman"/>
                <a:cs typeface="Times New Roman"/>
              </a:rPr>
              <a:t> </a:t>
            </a:r>
            <a:r>
              <a:rPr sz="1400" spc="5" dirty="0">
                <a:solidFill>
                  <a:srgbClr val="424242"/>
                </a:solidFill>
                <a:latin typeface="Arial"/>
                <a:cs typeface="Arial"/>
              </a:rPr>
              <a:t>m</a:t>
            </a:r>
            <a:r>
              <a:rPr sz="1400" spc="-5" dirty="0">
                <a:solidFill>
                  <a:srgbClr val="424242"/>
                </a:solidFill>
                <a:latin typeface="Arial"/>
                <a:cs typeface="Arial"/>
              </a:rPr>
              <a:t>en</a:t>
            </a:r>
            <a:r>
              <a:rPr sz="1400" spc="-15" dirty="0">
                <a:solidFill>
                  <a:srgbClr val="424242"/>
                </a:solidFill>
                <a:latin typeface="Arial"/>
                <a:cs typeface="Arial"/>
              </a:rPr>
              <a:t>j</a:t>
            </a:r>
            <a:r>
              <a:rPr sz="1400" spc="-5" dirty="0">
                <a:solidFill>
                  <a:srgbClr val="424242"/>
                </a:solidFill>
                <a:latin typeface="Arial"/>
                <a:cs typeface="Arial"/>
              </a:rPr>
              <a:t>a</a:t>
            </a:r>
            <a:r>
              <a:rPr sz="1400" spc="5" dirty="0">
                <a:solidFill>
                  <a:srgbClr val="424242"/>
                </a:solidFill>
                <a:latin typeface="Arial"/>
                <a:cs typeface="Arial"/>
              </a:rPr>
              <a:t>l</a:t>
            </a:r>
            <a:r>
              <a:rPr sz="1400" spc="-5" dirty="0">
                <a:solidFill>
                  <a:srgbClr val="424242"/>
                </a:solidFill>
                <a:latin typeface="Arial"/>
                <a:cs typeface="Arial"/>
              </a:rPr>
              <a:t>a</a:t>
            </a:r>
            <a:r>
              <a:rPr sz="1400" spc="-20" dirty="0">
                <a:solidFill>
                  <a:srgbClr val="424242"/>
                </a:solidFill>
                <a:latin typeface="Arial"/>
                <a:cs typeface="Arial"/>
              </a:rPr>
              <a:t>n</a:t>
            </a:r>
            <a:r>
              <a:rPr sz="1400" dirty="0">
                <a:solidFill>
                  <a:srgbClr val="424242"/>
                </a:solidFill>
                <a:latin typeface="Arial"/>
                <a:cs typeface="Arial"/>
              </a:rPr>
              <a:t>k</a:t>
            </a:r>
            <a:r>
              <a:rPr sz="1400" spc="-25" dirty="0">
                <a:solidFill>
                  <a:srgbClr val="424242"/>
                </a:solidFill>
                <a:latin typeface="Arial"/>
                <a:cs typeface="Arial"/>
              </a:rPr>
              <a:t>a</a:t>
            </a:r>
            <a:r>
              <a:rPr sz="1400" dirty="0">
                <a:solidFill>
                  <a:srgbClr val="424242"/>
                </a:solidFill>
                <a:latin typeface="Arial"/>
                <a:cs typeface="Arial"/>
              </a:rPr>
              <a:t>n</a:t>
            </a:r>
            <a:r>
              <a:rPr sz="1400" spc="-185" dirty="0">
                <a:solidFill>
                  <a:srgbClr val="424242"/>
                </a:solidFill>
                <a:latin typeface="Times New Roman"/>
                <a:cs typeface="Times New Roman"/>
              </a:rPr>
              <a:t> </a:t>
            </a:r>
            <a:r>
              <a:rPr sz="1400" spc="-5" dirty="0">
                <a:solidFill>
                  <a:srgbClr val="424242"/>
                </a:solidFill>
                <a:latin typeface="Arial"/>
                <a:cs typeface="Arial"/>
              </a:rPr>
              <a:t>ac</a:t>
            </a:r>
            <a:r>
              <a:rPr sz="1400" spc="-15" dirty="0">
                <a:solidFill>
                  <a:srgbClr val="424242"/>
                </a:solidFill>
                <a:latin typeface="Arial"/>
                <a:cs typeface="Arial"/>
              </a:rPr>
              <a:t>t</a:t>
            </a:r>
            <a:r>
              <a:rPr sz="1400" spc="5" dirty="0">
                <a:solidFill>
                  <a:srgbClr val="424242"/>
                </a:solidFill>
                <a:latin typeface="Arial"/>
                <a:cs typeface="Arial"/>
              </a:rPr>
              <a:t>i</a:t>
            </a:r>
            <a:r>
              <a:rPr sz="1400" dirty="0">
                <a:solidFill>
                  <a:srgbClr val="424242"/>
                </a:solidFill>
                <a:latin typeface="Arial"/>
                <a:cs typeface="Arial"/>
              </a:rPr>
              <a:t>v</a:t>
            </a:r>
            <a:r>
              <a:rPr sz="1400" spc="5" dirty="0">
                <a:solidFill>
                  <a:srgbClr val="424242"/>
                </a:solidFill>
                <a:latin typeface="Arial"/>
                <a:cs typeface="Arial"/>
              </a:rPr>
              <a:t>i</a:t>
            </a:r>
            <a:r>
              <a:rPr sz="1400" spc="-10" dirty="0">
                <a:solidFill>
                  <a:srgbClr val="424242"/>
                </a:solidFill>
                <a:latin typeface="Arial"/>
                <a:cs typeface="Arial"/>
              </a:rPr>
              <a:t>t</a:t>
            </a:r>
            <a:r>
              <a:rPr sz="1400" spc="-145" dirty="0">
                <a:solidFill>
                  <a:srgbClr val="424242"/>
                </a:solidFill>
                <a:latin typeface="Arial"/>
                <a:cs typeface="Arial"/>
              </a:rPr>
              <a:t>y</a:t>
            </a:r>
            <a:r>
              <a:rPr sz="1400" dirty="0">
                <a:solidFill>
                  <a:srgbClr val="424242"/>
                </a:solidFill>
                <a:latin typeface="Arial"/>
                <a:cs typeface="Arial"/>
              </a:rPr>
              <a:t>,</a:t>
            </a:r>
            <a:r>
              <a:rPr sz="1400" dirty="0">
                <a:solidFill>
                  <a:srgbClr val="424242"/>
                </a:solidFill>
                <a:latin typeface="Times New Roman"/>
                <a:cs typeface="Times New Roman"/>
              </a:rPr>
              <a:t> </a:t>
            </a:r>
            <a:r>
              <a:rPr sz="1400" spc="30" dirty="0">
                <a:solidFill>
                  <a:srgbClr val="424242"/>
                </a:solidFill>
                <a:latin typeface="Arial"/>
                <a:cs typeface="Arial"/>
              </a:rPr>
              <a:t>m</a:t>
            </a:r>
            <a:r>
              <a:rPr sz="1400" spc="15" dirty="0">
                <a:solidFill>
                  <a:srgbClr val="424242"/>
                </a:solidFill>
                <a:latin typeface="Arial"/>
                <a:cs typeface="Arial"/>
              </a:rPr>
              <a:t>en</a:t>
            </a:r>
            <a:r>
              <a:rPr sz="1400" spc="-5" dirty="0">
                <a:solidFill>
                  <a:srgbClr val="424242"/>
                </a:solidFill>
                <a:latin typeface="Arial"/>
                <a:cs typeface="Arial"/>
              </a:rPr>
              <a:t>g</a:t>
            </a:r>
            <a:r>
              <a:rPr sz="1400" spc="25" dirty="0">
                <a:solidFill>
                  <a:srgbClr val="424242"/>
                </a:solidFill>
                <a:latin typeface="Arial"/>
                <a:cs typeface="Arial"/>
              </a:rPr>
              <a:t>i</a:t>
            </a:r>
            <a:r>
              <a:rPr sz="1400" spc="-10" dirty="0">
                <a:solidFill>
                  <a:srgbClr val="424242"/>
                </a:solidFill>
                <a:latin typeface="Arial"/>
                <a:cs typeface="Arial"/>
              </a:rPr>
              <a:t>r</a:t>
            </a:r>
            <a:r>
              <a:rPr sz="1400" spc="5" dirty="0">
                <a:solidFill>
                  <a:srgbClr val="424242"/>
                </a:solidFill>
                <a:latin typeface="Arial"/>
                <a:cs typeface="Arial"/>
              </a:rPr>
              <a:t>i</a:t>
            </a:r>
            <a:r>
              <a:rPr sz="1400" dirty="0">
                <a:solidFill>
                  <a:srgbClr val="424242"/>
                </a:solidFill>
                <a:latin typeface="Arial"/>
                <a:cs typeface="Arial"/>
              </a:rPr>
              <a:t>m</a:t>
            </a:r>
            <a:r>
              <a:rPr sz="1400" spc="10" dirty="0">
                <a:solidFill>
                  <a:srgbClr val="424242"/>
                </a:solidFill>
                <a:latin typeface="Times New Roman"/>
                <a:cs typeface="Times New Roman"/>
              </a:rPr>
              <a:t> </a:t>
            </a:r>
            <a:r>
              <a:rPr sz="1400" spc="-20" dirty="0">
                <a:solidFill>
                  <a:srgbClr val="424242"/>
                </a:solidFill>
                <a:latin typeface="Arial"/>
                <a:cs typeface="Arial"/>
              </a:rPr>
              <a:t>pesa</a:t>
            </a:r>
            <a:r>
              <a:rPr sz="1400" dirty="0">
                <a:solidFill>
                  <a:srgbClr val="424242"/>
                </a:solidFill>
                <a:latin typeface="Arial"/>
                <a:cs typeface="Arial"/>
              </a:rPr>
              <a:t>n</a:t>
            </a:r>
            <a:r>
              <a:rPr sz="1400" spc="10" dirty="0">
                <a:solidFill>
                  <a:srgbClr val="424242"/>
                </a:solidFill>
                <a:latin typeface="Times New Roman"/>
                <a:cs typeface="Times New Roman"/>
              </a:rPr>
              <a:t> </a:t>
            </a:r>
            <a:r>
              <a:rPr sz="1400" spc="-20" dirty="0">
                <a:solidFill>
                  <a:srgbClr val="424242"/>
                </a:solidFill>
                <a:latin typeface="Arial"/>
                <a:cs typeface="Arial"/>
              </a:rPr>
              <a:t>pad</a:t>
            </a:r>
            <a:r>
              <a:rPr sz="1400" dirty="0">
                <a:solidFill>
                  <a:srgbClr val="424242"/>
                </a:solidFill>
                <a:latin typeface="Arial"/>
                <a:cs typeface="Arial"/>
              </a:rPr>
              <a:t>a</a:t>
            </a:r>
            <a:r>
              <a:rPr sz="1400" spc="30" dirty="0">
                <a:solidFill>
                  <a:srgbClr val="424242"/>
                </a:solidFill>
                <a:latin typeface="Times New Roman"/>
                <a:cs typeface="Times New Roman"/>
              </a:rPr>
              <a:t> </a:t>
            </a:r>
            <a:r>
              <a:rPr sz="1400" spc="-5" dirty="0">
                <a:solidFill>
                  <a:srgbClr val="424242"/>
                </a:solidFill>
                <a:latin typeface="Arial"/>
                <a:cs typeface="Arial"/>
              </a:rPr>
              <a:t>broa</a:t>
            </a:r>
            <a:r>
              <a:rPr sz="1400" dirty="0">
                <a:solidFill>
                  <a:srgbClr val="424242"/>
                </a:solidFill>
                <a:latin typeface="Arial"/>
                <a:cs typeface="Arial"/>
              </a:rPr>
              <a:t>d</a:t>
            </a:r>
            <a:r>
              <a:rPr sz="1400" spc="-10" dirty="0">
                <a:solidFill>
                  <a:srgbClr val="424242"/>
                </a:solidFill>
                <a:latin typeface="Arial"/>
                <a:cs typeface="Arial"/>
              </a:rPr>
              <a:t>cast</a:t>
            </a:r>
            <a:r>
              <a:rPr sz="1400" spc="-5" dirty="0">
                <a:solidFill>
                  <a:srgbClr val="424242"/>
                </a:solidFill>
                <a:latin typeface="Times New Roman"/>
                <a:cs typeface="Times New Roman"/>
              </a:rPr>
              <a:t> </a:t>
            </a:r>
            <a:r>
              <a:rPr sz="1400" spc="-30" dirty="0">
                <a:solidFill>
                  <a:srgbClr val="424242"/>
                </a:solidFill>
                <a:latin typeface="Arial"/>
                <a:cs typeface="Arial"/>
              </a:rPr>
              <a:t>r</a:t>
            </a:r>
            <a:r>
              <a:rPr sz="1400" spc="-20" dirty="0">
                <a:solidFill>
                  <a:srgbClr val="424242"/>
                </a:solidFill>
                <a:latin typeface="Arial"/>
                <a:cs typeface="Arial"/>
              </a:rPr>
              <a:t>ece</a:t>
            </a:r>
            <a:r>
              <a:rPr sz="1400" spc="-15" dirty="0">
                <a:solidFill>
                  <a:srgbClr val="424242"/>
                </a:solidFill>
                <a:latin typeface="Arial"/>
                <a:cs typeface="Arial"/>
              </a:rPr>
              <a:t>i</a:t>
            </a:r>
            <a:r>
              <a:rPr sz="1400" spc="-20" dirty="0">
                <a:solidFill>
                  <a:srgbClr val="424242"/>
                </a:solidFill>
                <a:latin typeface="Arial"/>
                <a:cs typeface="Arial"/>
              </a:rPr>
              <a:t>ve</a:t>
            </a:r>
            <a:r>
              <a:rPr sz="1400" spc="-110" dirty="0">
                <a:solidFill>
                  <a:srgbClr val="424242"/>
                </a:solidFill>
                <a:latin typeface="Arial"/>
                <a:cs typeface="Arial"/>
              </a:rPr>
              <a:t>r</a:t>
            </a:r>
            <a:r>
              <a:rPr sz="1400" spc="-5" dirty="0">
                <a:solidFill>
                  <a:srgbClr val="424242"/>
                </a:solidFill>
                <a:latin typeface="Arial"/>
                <a:cs typeface="Arial"/>
              </a:rPr>
              <a:t>,</a:t>
            </a:r>
            <a:r>
              <a:rPr sz="1400" spc="-60" dirty="0">
                <a:solidFill>
                  <a:srgbClr val="424242"/>
                </a:solidFill>
                <a:latin typeface="Times New Roman"/>
                <a:cs typeface="Times New Roman"/>
              </a:rPr>
              <a:t> </a:t>
            </a:r>
            <a:r>
              <a:rPr sz="1400" spc="-5" dirty="0">
                <a:solidFill>
                  <a:srgbClr val="424242"/>
                </a:solidFill>
                <a:latin typeface="Arial"/>
                <a:cs typeface="Arial"/>
              </a:rPr>
              <a:t>berko</a:t>
            </a:r>
            <a:r>
              <a:rPr sz="1400" spc="10" dirty="0">
                <a:solidFill>
                  <a:srgbClr val="424242"/>
                </a:solidFill>
                <a:latin typeface="Arial"/>
                <a:cs typeface="Arial"/>
              </a:rPr>
              <a:t>m</a:t>
            </a:r>
            <a:r>
              <a:rPr sz="1400" spc="-5" dirty="0">
                <a:solidFill>
                  <a:srgbClr val="424242"/>
                </a:solidFill>
                <a:latin typeface="Arial"/>
                <a:cs typeface="Arial"/>
              </a:rPr>
              <a:t>un</a:t>
            </a:r>
            <a:r>
              <a:rPr sz="1400" spc="10" dirty="0">
                <a:solidFill>
                  <a:srgbClr val="424242"/>
                </a:solidFill>
                <a:latin typeface="Arial"/>
                <a:cs typeface="Arial"/>
              </a:rPr>
              <a:t>i</a:t>
            </a:r>
            <a:r>
              <a:rPr sz="1400" dirty="0">
                <a:solidFill>
                  <a:srgbClr val="424242"/>
                </a:solidFill>
                <a:latin typeface="Arial"/>
                <a:cs typeface="Arial"/>
              </a:rPr>
              <a:t>kasi</a:t>
            </a:r>
            <a:r>
              <a:rPr sz="1400" spc="40" dirty="0">
                <a:solidFill>
                  <a:srgbClr val="424242"/>
                </a:solidFill>
                <a:latin typeface="Times New Roman"/>
                <a:cs typeface="Times New Roman"/>
              </a:rPr>
              <a:t> </a:t>
            </a:r>
            <a:r>
              <a:rPr sz="1400" spc="-20" dirty="0">
                <a:solidFill>
                  <a:srgbClr val="424242"/>
                </a:solidFill>
                <a:latin typeface="Arial"/>
                <a:cs typeface="Arial"/>
              </a:rPr>
              <a:t>denga</a:t>
            </a:r>
            <a:r>
              <a:rPr sz="1400" dirty="0">
                <a:solidFill>
                  <a:srgbClr val="424242"/>
                </a:solidFill>
                <a:latin typeface="Arial"/>
                <a:cs typeface="Arial"/>
              </a:rPr>
              <a:t>n</a:t>
            </a:r>
            <a:r>
              <a:rPr sz="1400" dirty="0">
                <a:solidFill>
                  <a:srgbClr val="424242"/>
                </a:solidFill>
                <a:latin typeface="Times New Roman"/>
                <a:cs typeface="Times New Roman"/>
              </a:rPr>
              <a:t> </a:t>
            </a:r>
            <a:r>
              <a:rPr sz="1400" dirty="0">
                <a:solidFill>
                  <a:srgbClr val="424242"/>
                </a:solidFill>
                <a:latin typeface="Arial"/>
                <a:cs typeface="Arial"/>
              </a:rPr>
              <a:t>se</a:t>
            </a:r>
            <a:r>
              <a:rPr sz="1400" spc="-5" dirty="0">
                <a:solidFill>
                  <a:srgbClr val="424242"/>
                </a:solidFill>
                <a:latin typeface="Arial"/>
                <a:cs typeface="Arial"/>
              </a:rPr>
              <a:t>r</a:t>
            </a:r>
            <a:r>
              <a:rPr sz="1400" dirty="0">
                <a:solidFill>
                  <a:srgbClr val="424242"/>
                </a:solidFill>
                <a:latin typeface="Arial"/>
                <a:cs typeface="Arial"/>
              </a:rPr>
              <a:t>v</a:t>
            </a:r>
            <a:r>
              <a:rPr sz="1400" spc="5" dirty="0">
                <a:solidFill>
                  <a:srgbClr val="424242"/>
                </a:solidFill>
                <a:latin typeface="Arial"/>
                <a:cs typeface="Arial"/>
              </a:rPr>
              <a:t>i</a:t>
            </a:r>
            <a:r>
              <a:rPr sz="1400" dirty="0">
                <a:solidFill>
                  <a:srgbClr val="424242"/>
                </a:solidFill>
                <a:latin typeface="Arial"/>
                <a:cs typeface="Arial"/>
              </a:rPr>
              <a:t>ces</a:t>
            </a:r>
            <a:r>
              <a:rPr sz="1400" spc="-30" dirty="0">
                <a:solidFill>
                  <a:srgbClr val="424242"/>
                </a:solidFill>
                <a:latin typeface="Times New Roman"/>
                <a:cs typeface="Times New Roman"/>
              </a:rPr>
              <a:t> </a:t>
            </a:r>
            <a:r>
              <a:rPr sz="1400" spc="-15" dirty="0">
                <a:solidFill>
                  <a:srgbClr val="424242"/>
                </a:solidFill>
                <a:latin typeface="Arial"/>
                <a:cs typeface="Arial"/>
              </a:rPr>
              <a:t>at</a:t>
            </a:r>
            <a:r>
              <a:rPr sz="1400" spc="-5" dirty="0">
                <a:solidFill>
                  <a:srgbClr val="424242"/>
                </a:solidFill>
                <a:latin typeface="Arial"/>
                <a:cs typeface="Arial"/>
              </a:rPr>
              <a:t>a</a:t>
            </a:r>
            <a:r>
              <a:rPr sz="1400" dirty="0">
                <a:solidFill>
                  <a:srgbClr val="424242"/>
                </a:solidFill>
                <a:latin typeface="Arial"/>
                <a:cs typeface="Arial"/>
              </a:rPr>
              <a:t>u</a:t>
            </a:r>
            <a:r>
              <a:rPr sz="1400" spc="30" dirty="0">
                <a:solidFill>
                  <a:srgbClr val="424242"/>
                </a:solidFill>
                <a:latin typeface="Times New Roman"/>
                <a:cs typeface="Times New Roman"/>
              </a:rPr>
              <a:t> </a:t>
            </a:r>
            <a:r>
              <a:rPr sz="1400" spc="15" dirty="0">
                <a:solidFill>
                  <a:srgbClr val="424242"/>
                </a:solidFill>
                <a:latin typeface="Arial"/>
                <a:cs typeface="Arial"/>
              </a:rPr>
              <a:t>ac</a:t>
            </a:r>
            <a:r>
              <a:rPr sz="1400" dirty="0">
                <a:solidFill>
                  <a:srgbClr val="424242"/>
                </a:solidFill>
                <a:latin typeface="Arial"/>
                <a:cs typeface="Arial"/>
              </a:rPr>
              <a:t>t</a:t>
            </a:r>
            <a:r>
              <a:rPr sz="1400" spc="25" dirty="0">
                <a:solidFill>
                  <a:srgbClr val="424242"/>
                </a:solidFill>
                <a:latin typeface="Arial"/>
                <a:cs typeface="Arial"/>
              </a:rPr>
              <a:t>i</a:t>
            </a:r>
            <a:r>
              <a:rPr sz="1400" spc="15" dirty="0">
                <a:solidFill>
                  <a:srgbClr val="424242"/>
                </a:solidFill>
                <a:latin typeface="Arial"/>
                <a:cs typeface="Arial"/>
              </a:rPr>
              <a:t>v</a:t>
            </a:r>
            <a:r>
              <a:rPr sz="1400" spc="25" dirty="0">
                <a:solidFill>
                  <a:srgbClr val="424242"/>
                </a:solidFill>
                <a:latin typeface="Arial"/>
                <a:cs typeface="Arial"/>
              </a:rPr>
              <a:t>i</a:t>
            </a:r>
            <a:r>
              <a:rPr sz="1400" dirty="0">
                <a:solidFill>
                  <a:srgbClr val="424242"/>
                </a:solidFill>
                <a:latin typeface="Arial"/>
                <a:cs typeface="Arial"/>
              </a:rPr>
              <a:t>ty</a:t>
            </a:r>
            <a:r>
              <a:rPr sz="1400" spc="-160" dirty="0">
                <a:solidFill>
                  <a:srgbClr val="424242"/>
                </a:solidFill>
                <a:latin typeface="Times New Roman"/>
                <a:cs typeface="Times New Roman"/>
              </a:rPr>
              <a:t> </a:t>
            </a:r>
            <a:r>
              <a:rPr sz="1400" spc="5" dirty="0">
                <a:solidFill>
                  <a:srgbClr val="424242"/>
                </a:solidFill>
                <a:latin typeface="Arial"/>
                <a:cs typeface="Arial"/>
              </a:rPr>
              <a:t>l</a:t>
            </a:r>
            <a:r>
              <a:rPr sz="1400" spc="-5" dirty="0">
                <a:solidFill>
                  <a:srgbClr val="424242"/>
                </a:solidFill>
                <a:latin typeface="Arial"/>
                <a:cs typeface="Arial"/>
              </a:rPr>
              <a:t>a</a:t>
            </a:r>
            <a:r>
              <a:rPr sz="1400" spc="5" dirty="0">
                <a:solidFill>
                  <a:srgbClr val="424242"/>
                </a:solidFill>
                <a:latin typeface="Arial"/>
                <a:cs typeface="Arial"/>
              </a:rPr>
              <a:t>i</a:t>
            </a:r>
            <a:r>
              <a:rPr sz="1400" spc="-15" dirty="0">
                <a:solidFill>
                  <a:srgbClr val="424242"/>
                </a:solidFill>
                <a:latin typeface="Arial"/>
                <a:cs typeface="Arial"/>
              </a:rPr>
              <a:t>n.</a:t>
            </a:r>
            <a:endParaRPr sz="1400" dirty="0">
              <a:solidFill>
                <a:prstClr val="black"/>
              </a:solidFill>
              <a:latin typeface="Arial"/>
              <a:cs typeface="Arial"/>
            </a:endParaRPr>
          </a:p>
        </p:txBody>
      </p:sp>
      <p:sp>
        <p:nvSpPr>
          <p:cNvPr id="13" name="object 13"/>
          <p:cNvSpPr/>
          <p:nvPr/>
        </p:nvSpPr>
        <p:spPr>
          <a:xfrm>
            <a:off x="326693" y="4910985"/>
            <a:ext cx="759116" cy="19346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4" name="object 14"/>
          <p:cNvSpPr/>
          <p:nvPr/>
        </p:nvSpPr>
        <p:spPr>
          <a:xfrm>
            <a:off x="377942" y="4979307"/>
            <a:ext cx="616585" cy="1744980"/>
          </a:xfrm>
          <a:custGeom>
            <a:avLst/>
            <a:gdLst/>
            <a:ahLst/>
            <a:cxnLst/>
            <a:rect l="l" t="t" r="r" b="b"/>
            <a:pathLst>
              <a:path w="616585" h="1308735">
                <a:moveTo>
                  <a:pt x="0" y="1308734"/>
                </a:moveTo>
                <a:lnTo>
                  <a:pt x="616244" y="1308734"/>
                </a:lnTo>
                <a:lnTo>
                  <a:pt x="616244" y="0"/>
                </a:lnTo>
                <a:lnTo>
                  <a:pt x="0" y="0"/>
                </a:lnTo>
                <a:lnTo>
                  <a:pt x="0" y="1308734"/>
                </a:lnTo>
                <a:close/>
              </a:path>
            </a:pathLst>
          </a:custGeom>
          <a:solidFill>
            <a:srgbClr val="92D050"/>
          </a:solidFill>
        </p:spPr>
        <p:txBody>
          <a:bodyPr wrap="square" lIns="0" tIns="0" rIns="0" bIns="0" rtlCol="0"/>
          <a:lstStyle/>
          <a:p>
            <a:endParaRPr>
              <a:solidFill>
                <a:prstClr val="black"/>
              </a:solidFill>
            </a:endParaRPr>
          </a:p>
        </p:txBody>
      </p:sp>
      <p:sp>
        <p:nvSpPr>
          <p:cNvPr id="15" name="object 15"/>
          <p:cNvSpPr txBox="1"/>
          <p:nvPr/>
        </p:nvSpPr>
        <p:spPr>
          <a:xfrm>
            <a:off x="492446" y="5131760"/>
            <a:ext cx="355600" cy="400110"/>
          </a:xfrm>
          <a:prstGeom prst="rect">
            <a:avLst/>
          </a:prstGeom>
        </p:spPr>
        <p:txBody>
          <a:bodyPr vert="horz" wrap="square" lIns="0" tIns="0" rIns="0" bIns="0" rtlCol="0">
            <a:spAutoFit/>
          </a:bodyPr>
          <a:lstStyle/>
          <a:p>
            <a:pPr marL="12700"/>
            <a:r>
              <a:rPr sz="2600" spc="-150" dirty="0">
                <a:solidFill>
                  <a:srgbClr val="FFFFFF"/>
                </a:solidFill>
                <a:latin typeface="Arial"/>
                <a:cs typeface="Arial"/>
              </a:rPr>
              <a:t>03</a:t>
            </a:r>
            <a:endParaRPr sz="2600">
              <a:solidFill>
                <a:prstClr val="black"/>
              </a:solidFill>
              <a:latin typeface="Arial"/>
              <a:cs typeface="Arial"/>
            </a:endParaRPr>
          </a:p>
        </p:txBody>
      </p:sp>
      <p:sp>
        <p:nvSpPr>
          <p:cNvPr id="16" name="object 16"/>
          <p:cNvSpPr/>
          <p:nvPr/>
        </p:nvSpPr>
        <p:spPr>
          <a:xfrm>
            <a:off x="994172" y="4979179"/>
            <a:ext cx="3284220" cy="1734820"/>
          </a:xfrm>
          <a:custGeom>
            <a:avLst/>
            <a:gdLst/>
            <a:ahLst/>
            <a:cxnLst/>
            <a:rect l="l" t="t" r="r" b="b"/>
            <a:pathLst>
              <a:path w="3284220" h="1301114">
                <a:moveTo>
                  <a:pt x="0" y="1300733"/>
                </a:moveTo>
                <a:lnTo>
                  <a:pt x="3283854" y="1300733"/>
                </a:lnTo>
                <a:lnTo>
                  <a:pt x="3283854" y="0"/>
                </a:lnTo>
                <a:lnTo>
                  <a:pt x="0" y="0"/>
                </a:lnTo>
                <a:lnTo>
                  <a:pt x="0" y="1300733"/>
                </a:lnTo>
                <a:close/>
              </a:path>
            </a:pathLst>
          </a:custGeom>
          <a:solidFill>
            <a:srgbClr val="F2F2F2"/>
          </a:solidFill>
        </p:spPr>
        <p:txBody>
          <a:bodyPr wrap="square" lIns="0" tIns="0" rIns="0" bIns="0" rtlCol="0"/>
          <a:lstStyle/>
          <a:p>
            <a:endParaRPr>
              <a:solidFill>
                <a:prstClr val="black"/>
              </a:solidFill>
            </a:endParaRPr>
          </a:p>
        </p:txBody>
      </p:sp>
      <p:sp>
        <p:nvSpPr>
          <p:cNvPr id="17" name="object 17"/>
          <p:cNvSpPr txBox="1"/>
          <p:nvPr/>
        </p:nvSpPr>
        <p:spPr>
          <a:xfrm>
            <a:off x="1068084" y="5134423"/>
            <a:ext cx="2842895" cy="968342"/>
          </a:xfrm>
          <a:prstGeom prst="rect">
            <a:avLst/>
          </a:prstGeom>
        </p:spPr>
        <p:txBody>
          <a:bodyPr vert="horz" wrap="square" lIns="0" tIns="0" rIns="0" bIns="0" rtlCol="0">
            <a:spAutoFit/>
          </a:bodyPr>
          <a:lstStyle/>
          <a:p>
            <a:pPr marL="12700"/>
            <a:r>
              <a:rPr b="1" spc="-195" dirty="0">
                <a:solidFill>
                  <a:srgbClr val="92D050"/>
                </a:solidFill>
                <a:latin typeface="Arial"/>
                <a:cs typeface="Arial"/>
              </a:rPr>
              <a:t>F</a:t>
            </a:r>
            <a:r>
              <a:rPr b="1" spc="-185" dirty="0">
                <a:solidFill>
                  <a:srgbClr val="92D050"/>
                </a:solidFill>
                <a:latin typeface="Arial"/>
                <a:cs typeface="Arial"/>
              </a:rPr>
              <a:t>ra</a:t>
            </a:r>
            <a:r>
              <a:rPr b="1" spc="-195" dirty="0">
                <a:solidFill>
                  <a:srgbClr val="92D050"/>
                </a:solidFill>
                <a:latin typeface="Arial"/>
                <a:cs typeface="Arial"/>
              </a:rPr>
              <a:t>g</a:t>
            </a:r>
            <a:r>
              <a:rPr b="1" spc="-185" dirty="0">
                <a:solidFill>
                  <a:srgbClr val="92D050"/>
                </a:solidFill>
                <a:latin typeface="Arial"/>
                <a:cs typeface="Arial"/>
              </a:rPr>
              <a:t>me</a:t>
            </a:r>
            <a:r>
              <a:rPr b="1" spc="-195" dirty="0">
                <a:solidFill>
                  <a:srgbClr val="92D050"/>
                </a:solidFill>
                <a:latin typeface="Arial"/>
                <a:cs typeface="Arial"/>
              </a:rPr>
              <a:t>n</a:t>
            </a:r>
            <a:r>
              <a:rPr b="1" dirty="0">
                <a:solidFill>
                  <a:srgbClr val="92D050"/>
                </a:solidFill>
                <a:latin typeface="Arial"/>
                <a:cs typeface="Arial"/>
              </a:rPr>
              <a:t>t</a:t>
            </a:r>
            <a:endParaRPr dirty="0">
              <a:solidFill>
                <a:srgbClr val="92D050"/>
              </a:solidFill>
              <a:latin typeface="Arial"/>
              <a:cs typeface="Arial"/>
            </a:endParaRPr>
          </a:p>
          <a:p>
            <a:pPr marL="12700" marR="5080">
              <a:lnSpc>
                <a:spcPct val="101200"/>
              </a:lnSpc>
              <a:spcBef>
                <a:spcPts val="300"/>
              </a:spcBef>
            </a:pPr>
            <a:r>
              <a:rPr sz="1400" spc="-30" dirty="0">
                <a:solidFill>
                  <a:srgbClr val="424242"/>
                </a:solidFill>
                <a:latin typeface="Arial"/>
                <a:cs typeface="Arial"/>
              </a:rPr>
              <a:t>M</a:t>
            </a:r>
            <a:r>
              <a:rPr sz="1400" spc="-5" dirty="0">
                <a:solidFill>
                  <a:srgbClr val="424242"/>
                </a:solidFill>
                <a:latin typeface="Arial"/>
                <a:cs typeface="Arial"/>
              </a:rPr>
              <a:t>erup</a:t>
            </a:r>
            <a:r>
              <a:rPr sz="1400" dirty="0">
                <a:solidFill>
                  <a:srgbClr val="424242"/>
                </a:solidFill>
                <a:latin typeface="Arial"/>
                <a:cs typeface="Arial"/>
              </a:rPr>
              <a:t>akan</a:t>
            </a:r>
            <a:r>
              <a:rPr sz="1400" spc="-5" dirty="0">
                <a:solidFill>
                  <a:srgbClr val="424242"/>
                </a:solidFill>
                <a:latin typeface="Times New Roman"/>
                <a:cs typeface="Times New Roman"/>
              </a:rPr>
              <a:t> </a:t>
            </a:r>
            <a:r>
              <a:rPr sz="1400" dirty="0">
                <a:solidFill>
                  <a:srgbClr val="424242"/>
                </a:solidFill>
                <a:latin typeface="Arial"/>
                <a:cs typeface="Arial"/>
              </a:rPr>
              <a:t>ko</a:t>
            </a:r>
            <a:r>
              <a:rPr sz="1400" spc="10" dirty="0">
                <a:solidFill>
                  <a:srgbClr val="424242"/>
                </a:solidFill>
                <a:latin typeface="Arial"/>
                <a:cs typeface="Arial"/>
              </a:rPr>
              <a:t>m</a:t>
            </a:r>
            <a:r>
              <a:rPr sz="1400" spc="-5" dirty="0">
                <a:solidFill>
                  <a:srgbClr val="424242"/>
                </a:solidFill>
                <a:latin typeface="Arial"/>
                <a:cs typeface="Arial"/>
              </a:rPr>
              <a:t>po</a:t>
            </a:r>
            <a:r>
              <a:rPr sz="1400" dirty="0">
                <a:solidFill>
                  <a:srgbClr val="424242"/>
                </a:solidFill>
                <a:latin typeface="Arial"/>
                <a:cs typeface="Arial"/>
              </a:rPr>
              <a:t>n</a:t>
            </a:r>
            <a:r>
              <a:rPr sz="1400" spc="-5" dirty="0">
                <a:solidFill>
                  <a:srgbClr val="424242"/>
                </a:solidFill>
                <a:latin typeface="Arial"/>
                <a:cs typeface="Arial"/>
              </a:rPr>
              <a:t>e</a:t>
            </a:r>
            <a:r>
              <a:rPr sz="1400" dirty="0">
                <a:solidFill>
                  <a:srgbClr val="424242"/>
                </a:solidFill>
                <a:latin typeface="Arial"/>
                <a:cs typeface="Arial"/>
              </a:rPr>
              <a:t>n</a:t>
            </a:r>
            <a:r>
              <a:rPr sz="1400" spc="-5" dirty="0">
                <a:solidFill>
                  <a:srgbClr val="424242"/>
                </a:solidFill>
                <a:latin typeface="Times New Roman"/>
                <a:cs typeface="Times New Roman"/>
              </a:rPr>
              <a:t> </a:t>
            </a:r>
            <a:r>
              <a:rPr sz="1400" spc="-45" dirty="0">
                <a:solidFill>
                  <a:srgbClr val="424242"/>
                </a:solidFill>
                <a:latin typeface="Arial"/>
                <a:cs typeface="Arial"/>
              </a:rPr>
              <a:t>V</a:t>
            </a:r>
            <a:r>
              <a:rPr sz="1400" spc="-15" dirty="0">
                <a:solidFill>
                  <a:srgbClr val="424242"/>
                </a:solidFill>
                <a:latin typeface="Arial"/>
                <a:cs typeface="Arial"/>
              </a:rPr>
              <a:t>i</a:t>
            </a:r>
            <a:r>
              <a:rPr sz="1400" spc="-20" dirty="0">
                <a:solidFill>
                  <a:srgbClr val="424242"/>
                </a:solidFill>
                <a:latin typeface="Arial"/>
                <a:cs typeface="Arial"/>
              </a:rPr>
              <a:t>e</a:t>
            </a:r>
            <a:r>
              <a:rPr sz="1400" dirty="0">
                <a:solidFill>
                  <a:srgbClr val="424242"/>
                </a:solidFill>
                <a:latin typeface="Arial"/>
                <a:cs typeface="Arial"/>
              </a:rPr>
              <a:t>w</a:t>
            </a:r>
            <a:r>
              <a:rPr sz="1400" spc="15"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dirty="0">
                <a:solidFill>
                  <a:srgbClr val="424242"/>
                </a:solidFill>
                <a:latin typeface="Times New Roman"/>
                <a:cs typeface="Times New Roman"/>
              </a:rPr>
              <a:t> </a:t>
            </a:r>
            <a:r>
              <a:rPr sz="1400" spc="20" dirty="0">
                <a:solidFill>
                  <a:srgbClr val="424242"/>
                </a:solidFill>
                <a:latin typeface="Arial"/>
                <a:cs typeface="Arial"/>
              </a:rPr>
              <a:t>f</a:t>
            </a:r>
            <a:r>
              <a:rPr sz="1400" spc="25" dirty="0">
                <a:solidFill>
                  <a:srgbClr val="424242"/>
                </a:solidFill>
                <a:latin typeface="Arial"/>
                <a:cs typeface="Arial"/>
              </a:rPr>
              <a:t>l</a:t>
            </a:r>
            <a:r>
              <a:rPr sz="1400" spc="15" dirty="0">
                <a:solidFill>
                  <a:srgbClr val="424242"/>
                </a:solidFill>
                <a:latin typeface="Arial"/>
                <a:cs typeface="Arial"/>
              </a:rPr>
              <a:t>ek</a:t>
            </a:r>
            <a:r>
              <a:rPr sz="1400" dirty="0">
                <a:solidFill>
                  <a:srgbClr val="424242"/>
                </a:solidFill>
                <a:latin typeface="Arial"/>
                <a:cs typeface="Arial"/>
              </a:rPr>
              <a:t>s</a:t>
            </a:r>
            <a:r>
              <a:rPr sz="1400" spc="5" dirty="0">
                <a:solidFill>
                  <a:srgbClr val="424242"/>
                </a:solidFill>
                <a:latin typeface="Arial"/>
                <a:cs typeface="Arial"/>
              </a:rPr>
              <a:t>i</a:t>
            </a:r>
            <a:r>
              <a:rPr sz="1400" spc="15" dirty="0">
                <a:solidFill>
                  <a:srgbClr val="424242"/>
                </a:solidFill>
                <a:latin typeface="Arial"/>
                <a:cs typeface="Arial"/>
              </a:rPr>
              <a:t>b</a:t>
            </a:r>
            <a:r>
              <a:rPr sz="1400" spc="-5" dirty="0">
                <a:solidFill>
                  <a:srgbClr val="424242"/>
                </a:solidFill>
                <a:latin typeface="Arial"/>
                <a:cs typeface="Arial"/>
              </a:rPr>
              <a:t>e</a:t>
            </a:r>
            <a:r>
              <a:rPr sz="1400" dirty="0">
                <a:solidFill>
                  <a:srgbClr val="424242"/>
                </a:solidFill>
                <a:latin typeface="Arial"/>
                <a:cs typeface="Arial"/>
              </a:rPr>
              <a:t>l</a:t>
            </a:r>
            <a:r>
              <a:rPr sz="1400" spc="10"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spc="30" dirty="0">
                <a:solidFill>
                  <a:srgbClr val="424242"/>
                </a:solidFill>
                <a:latin typeface="Times New Roman"/>
                <a:cs typeface="Times New Roman"/>
              </a:rPr>
              <a:t> </a:t>
            </a:r>
            <a:r>
              <a:rPr sz="1400" spc="-5" dirty="0">
                <a:solidFill>
                  <a:srgbClr val="424242"/>
                </a:solidFill>
                <a:latin typeface="Arial"/>
                <a:cs typeface="Arial"/>
              </a:rPr>
              <a:t>da</a:t>
            </a:r>
            <a:r>
              <a:rPr sz="1400" dirty="0">
                <a:solidFill>
                  <a:srgbClr val="424242"/>
                </a:solidFill>
                <a:latin typeface="Arial"/>
                <a:cs typeface="Arial"/>
              </a:rPr>
              <a:t>p</a:t>
            </a:r>
            <a:r>
              <a:rPr sz="1400" spc="-15" dirty="0">
                <a:solidFill>
                  <a:srgbClr val="424242"/>
                </a:solidFill>
                <a:latin typeface="Arial"/>
                <a:cs typeface="Arial"/>
              </a:rPr>
              <a:t>a</a:t>
            </a:r>
            <a:r>
              <a:rPr sz="1400" spc="-5" dirty="0">
                <a:solidFill>
                  <a:srgbClr val="424242"/>
                </a:solidFill>
                <a:latin typeface="Arial"/>
                <a:cs typeface="Arial"/>
              </a:rPr>
              <a:t>t</a:t>
            </a:r>
            <a:r>
              <a:rPr sz="1400" spc="40" dirty="0">
                <a:solidFill>
                  <a:srgbClr val="424242"/>
                </a:solidFill>
                <a:latin typeface="Times New Roman"/>
                <a:cs typeface="Times New Roman"/>
              </a:rPr>
              <a:t> </a:t>
            </a:r>
            <a:r>
              <a:rPr sz="1400" spc="-5" dirty="0">
                <a:solidFill>
                  <a:srgbClr val="424242"/>
                </a:solidFill>
                <a:latin typeface="Arial"/>
                <a:cs typeface="Arial"/>
              </a:rPr>
              <a:t>d</a:t>
            </a:r>
            <a:r>
              <a:rPr sz="1400" spc="5" dirty="0">
                <a:solidFill>
                  <a:srgbClr val="424242"/>
                </a:solidFill>
                <a:latin typeface="Arial"/>
                <a:cs typeface="Arial"/>
              </a:rPr>
              <a:t>i</a:t>
            </a:r>
            <a:r>
              <a:rPr sz="1400" dirty="0">
                <a:solidFill>
                  <a:srgbClr val="424242"/>
                </a:solidFill>
                <a:latin typeface="Arial"/>
                <a:cs typeface="Arial"/>
              </a:rPr>
              <a:t>s</a:t>
            </a:r>
            <a:r>
              <a:rPr sz="1400" spc="5" dirty="0">
                <a:solidFill>
                  <a:srgbClr val="424242"/>
                </a:solidFill>
                <a:latin typeface="Arial"/>
                <a:cs typeface="Arial"/>
              </a:rPr>
              <a:t>i</a:t>
            </a:r>
            <a:r>
              <a:rPr sz="1400" dirty="0">
                <a:solidFill>
                  <a:srgbClr val="424242"/>
                </a:solidFill>
                <a:latin typeface="Arial"/>
                <a:cs typeface="Arial"/>
              </a:rPr>
              <a:t>s</a:t>
            </a:r>
            <a:r>
              <a:rPr sz="1400" spc="5" dirty="0">
                <a:solidFill>
                  <a:srgbClr val="424242"/>
                </a:solidFill>
                <a:latin typeface="Arial"/>
                <a:cs typeface="Arial"/>
              </a:rPr>
              <a:t>i</a:t>
            </a:r>
            <a:r>
              <a:rPr sz="1400" spc="-5" dirty="0">
                <a:solidFill>
                  <a:srgbClr val="424242"/>
                </a:solidFill>
                <a:latin typeface="Arial"/>
                <a:cs typeface="Arial"/>
              </a:rPr>
              <a:t>pka</a:t>
            </a:r>
            <a:r>
              <a:rPr sz="1400" dirty="0">
                <a:solidFill>
                  <a:srgbClr val="424242"/>
                </a:solidFill>
                <a:latin typeface="Arial"/>
                <a:cs typeface="Arial"/>
              </a:rPr>
              <a:t>n</a:t>
            </a:r>
            <a:r>
              <a:rPr sz="1400" spc="-160" dirty="0">
                <a:solidFill>
                  <a:srgbClr val="424242"/>
                </a:solidFill>
                <a:latin typeface="Times New Roman"/>
                <a:cs typeface="Times New Roman"/>
              </a:rPr>
              <a:t> </a:t>
            </a:r>
            <a:r>
              <a:rPr sz="1400" spc="-20" dirty="0">
                <a:solidFill>
                  <a:srgbClr val="424242"/>
                </a:solidFill>
                <a:latin typeface="Arial"/>
                <a:cs typeface="Arial"/>
              </a:rPr>
              <a:t>pad</a:t>
            </a:r>
            <a:r>
              <a:rPr sz="1400" dirty="0">
                <a:solidFill>
                  <a:srgbClr val="424242"/>
                </a:solidFill>
                <a:latin typeface="Arial"/>
                <a:cs typeface="Arial"/>
              </a:rPr>
              <a:t>a</a:t>
            </a:r>
            <a:r>
              <a:rPr sz="1400" dirty="0">
                <a:solidFill>
                  <a:srgbClr val="424242"/>
                </a:solidFill>
                <a:latin typeface="Times New Roman"/>
                <a:cs typeface="Times New Roman"/>
              </a:rPr>
              <a:t> </a:t>
            </a:r>
            <a:r>
              <a:rPr sz="1400" spc="15" dirty="0">
                <a:solidFill>
                  <a:srgbClr val="424242"/>
                </a:solidFill>
                <a:latin typeface="Arial"/>
                <a:cs typeface="Arial"/>
              </a:rPr>
              <a:t>ac</a:t>
            </a:r>
            <a:r>
              <a:rPr sz="1400" dirty="0">
                <a:solidFill>
                  <a:srgbClr val="424242"/>
                </a:solidFill>
                <a:latin typeface="Arial"/>
                <a:cs typeface="Arial"/>
              </a:rPr>
              <a:t>t</a:t>
            </a:r>
            <a:r>
              <a:rPr sz="1400" spc="25" dirty="0">
                <a:solidFill>
                  <a:srgbClr val="424242"/>
                </a:solidFill>
                <a:latin typeface="Arial"/>
                <a:cs typeface="Arial"/>
              </a:rPr>
              <a:t>i</a:t>
            </a:r>
            <a:r>
              <a:rPr sz="1400" spc="15" dirty="0">
                <a:solidFill>
                  <a:srgbClr val="424242"/>
                </a:solidFill>
                <a:latin typeface="Arial"/>
                <a:cs typeface="Arial"/>
              </a:rPr>
              <a:t>v</a:t>
            </a:r>
            <a:r>
              <a:rPr sz="1400" spc="5" dirty="0">
                <a:solidFill>
                  <a:srgbClr val="424242"/>
                </a:solidFill>
                <a:latin typeface="Arial"/>
                <a:cs typeface="Arial"/>
              </a:rPr>
              <a:t>i</a:t>
            </a:r>
            <a:r>
              <a:rPr sz="1400" dirty="0">
                <a:solidFill>
                  <a:srgbClr val="424242"/>
                </a:solidFill>
                <a:latin typeface="Arial"/>
                <a:cs typeface="Arial"/>
              </a:rPr>
              <a:t>ty</a:t>
            </a:r>
            <a:endParaRPr sz="1400" dirty="0">
              <a:solidFill>
                <a:prstClr val="black"/>
              </a:solidFill>
              <a:latin typeface="Arial"/>
              <a:cs typeface="Arial"/>
            </a:endParaRPr>
          </a:p>
        </p:txBody>
      </p:sp>
      <p:sp>
        <p:nvSpPr>
          <p:cNvPr id="18" name="object 18"/>
          <p:cNvSpPr/>
          <p:nvPr/>
        </p:nvSpPr>
        <p:spPr>
          <a:xfrm>
            <a:off x="4811633" y="1177713"/>
            <a:ext cx="759116" cy="19346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9" name="object 19"/>
          <p:cNvSpPr/>
          <p:nvPr/>
        </p:nvSpPr>
        <p:spPr>
          <a:xfrm>
            <a:off x="4862856" y="1245791"/>
            <a:ext cx="616585" cy="1734820"/>
          </a:xfrm>
          <a:custGeom>
            <a:avLst/>
            <a:gdLst/>
            <a:ahLst/>
            <a:cxnLst/>
            <a:rect l="l" t="t" r="r" b="b"/>
            <a:pathLst>
              <a:path w="616585" h="1301114">
                <a:moveTo>
                  <a:pt x="0" y="1301114"/>
                </a:moveTo>
                <a:lnTo>
                  <a:pt x="616576" y="1301114"/>
                </a:lnTo>
                <a:lnTo>
                  <a:pt x="616576" y="0"/>
                </a:lnTo>
                <a:lnTo>
                  <a:pt x="0" y="0"/>
                </a:lnTo>
                <a:lnTo>
                  <a:pt x="0" y="1301114"/>
                </a:lnTo>
                <a:close/>
              </a:path>
            </a:pathLst>
          </a:custGeom>
          <a:solidFill>
            <a:srgbClr val="92D050"/>
          </a:solidFill>
        </p:spPr>
        <p:txBody>
          <a:bodyPr wrap="square" lIns="0" tIns="0" rIns="0" bIns="0" rtlCol="0"/>
          <a:lstStyle/>
          <a:p>
            <a:endParaRPr>
              <a:solidFill>
                <a:prstClr val="black"/>
              </a:solidFill>
            </a:endParaRPr>
          </a:p>
        </p:txBody>
      </p:sp>
      <p:sp>
        <p:nvSpPr>
          <p:cNvPr id="20" name="object 20"/>
          <p:cNvSpPr txBox="1"/>
          <p:nvPr/>
        </p:nvSpPr>
        <p:spPr>
          <a:xfrm>
            <a:off x="4978403" y="1395837"/>
            <a:ext cx="356870" cy="400110"/>
          </a:xfrm>
          <a:prstGeom prst="rect">
            <a:avLst/>
          </a:prstGeom>
        </p:spPr>
        <p:txBody>
          <a:bodyPr vert="horz" wrap="square" lIns="0" tIns="0" rIns="0" bIns="0" rtlCol="0">
            <a:spAutoFit/>
          </a:bodyPr>
          <a:lstStyle/>
          <a:p>
            <a:pPr marL="12700"/>
            <a:r>
              <a:rPr sz="2600" spc="-145" dirty="0">
                <a:solidFill>
                  <a:srgbClr val="FFFFFF"/>
                </a:solidFill>
                <a:latin typeface="Arial"/>
                <a:cs typeface="Arial"/>
              </a:rPr>
              <a:t>04</a:t>
            </a:r>
            <a:endParaRPr sz="2600">
              <a:solidFill>
                <a:prstClr val="black"/>
              </a:solidFill>
              <a:latin typeface="Arial"/>
              <a:cs typeface="Arial"/>
            </a:endParaRPr>
          </a:p>
        </p:txBody>
      </p:sp>
      <p:sp>
        <p:nvSpPr>
          <p:cNvPr id="21" name="object 21"/>
          <p:cNvSpPr/>
          <p:nvPr/>
        </p:nvSpPr>
        <p:spPr>
          <a:xfrm>
            <a:off x="5479023" y="1245791"/>
            <a:ext cx="3284220" cy="1734820"/>
          </a:xfrm>
          <a:custGeom>
            <a:avLst/>
            <a:gdLst/>
            <a:ahLst/>
            <a:cxnLst/>
            <a:rect l="l" t="t" r="r" b="b"/>
            <a:pathLst>
              <a:path w="3284220" h="1301114">
                <a:moveTo>
                  <a:pt x="0" y="1300733"/>
                </a:moveTo>
                <a:lnTo>
                  <a:pt x="3283854" y="1300733"/>
                </a:lnTo>
                <a:lnTo>
                  <a:pt x="3283854" y="0"/>
                </a:lnTo>
                <a:lnTo>
                  <a:pt x="0" y="0"/>
                </a:lnTo>
                <a:lnTo>
                  <a:pt x="0" y="1300733"/>
                </a:lnTo>
                <a:close/>
              </a:path>
            </a:pathLst>
          </a:custGeom>
          <a:solidFill>
            <a:srgbClr val="F2F2F2"/>
          </a:solidFill>
        </p:spPr>
        <p:txBody>
          <a:bodyPr wrap="square" lIns="0" tIns="0" rIns="0" bIns="0" rtlCol="0"/>
          <a:lstStyle/>
          <a:p>
            <a:endParaRPr>
              <a:solidFill>
                <a:prstClr val="black"/>
              </a:solidFill>
            </a:endParaRPr>
          </a:p>
        </p:txBody>
      </p:sp>
      <p:sp>
        <p:nvSpPr>
          <p:cNvPr id="22" name="object 22"/>
          <p:cNvSpPr txBox="1"/>
          <p:nvPr/>
        </p:nvSpPr>
        <p:spPr>
          <a:xfrm>
            <a:off x="5554355" y="1399096"/>
            <a:ext cx="2874645" cy="750718"/>
          </a:xfrm>
          <a:prstGeom prst="rect">
            <a:avLst/>
          </a:prstGeom>
        </p:spPr>
        <p:txBody>
          <a:bodyPr vert="horz" wrap="square" lIns="0" tIns="0" rIns="0" bIns="0" rtlCol="0">
            <a:spAutoFit/>
          </a:bodyPr>
          <a:lstStyle/>
          <a:p>
            <a:pPr marL="12700"/>
            <a:r>
              <a:rPr b="1" spc="-225" dirty="0">
                <a:solidFill>
                  <a:srgbClr val="92D050"/>
                </a:solidFill>
                <a:latin typeface="Arial"/>
                <a:cs typeface="Arial"/>
              </a:rPr>
              <a:t>T</a:t>
            </a:r>
            <a:r>
              <a:rPr b="1" spc="-204" dirty="0">
                <a:solidFill>
                  <a:srgbClr val="92D050"/>
                </a:solidFill>
                <a:latin typeface="Arial"/>
                <a:cs typeface="Arial"/>
              </a:rPr>
              <a:t>hread</a:t>
            </a:r>
            <a:r>
              <a:rPr b="1" dirty="0">
                <a:solidFill>
                  <a:srgbClr val="92D050"/>
                </a:solidFill>
                <a:latin typeface="Arial"/>
                <a:cs typeface="Arial"/>
              </a:rPr>
              <a:t>s</a:t>
            </a:r>
            <a:endParaRPr dirty="0">
              <a:solidFill>
                <a:srgbClr val="92D050"/>
              </a:solidFill>
              <a:latin typeface="Arial"/>
              <a:cs typeface="Arial"/>
            </a:endParaRPr>
          </a:p>
          <a:p>
            <a:pPr marL="12700" marR="5080">
              <a:lnSpc>
                <a:spcPct val="101200"/>
              </a:lnSpc>
              <a:spcBef>
                <a:spcPts val="295"/>
              </a:spcBef>
            </a:pPr>
            <a:r>
              <a:rPr sz="1400" spc="-25" dirty="0">
                <a:solidFill>
                  <a:srgbClr val="424242"/>
                </a:solidFill>
                <a:latin typeface="Arial"/>
                <a:cs typeface="Arial"/>
              </a:rPr>
              <a:t>S</a:t>
            </a:r>
            <a:r>
              <a:rPr sz="1400" spc="-20" dirty="0">
                <a:solidFill>
                  <a:srgbClr val="424242"/>
                </a:solidFill>
                <a:latin typeface="Arial"/>
                <a:cs typeface="Arial"/>
              </a:rPr>
              <a:t>e</a:t>
            </a:r>
            <a:r>
              <a:rPr sz="1400" spc="-10" dirty="0">
                <a:solidFill>
                  <a:srgbClr val="424242"/>
                </a:solidFill>
                <a:latin typeface="Arial"/>
                <a:cs typeface="Arial"/>
              </a:rPr>
              <a:t>m</a:t>
            </a:r>
            <a:r>
              <a:rPr sz="1400" spc="-20" dirty="0">
                <a:solidFill>
                  <a:srgbClr val="424242"/>
                </a:solidFill>
                <a:latin typeface="Arial"/>
                <a:cs typeface="Arial"/>
              </a:rPr>
              <a:t>u</a:t>
            </a:r>
            <a:r>
              <a:rPr sz="1400" dirty="0">
                <a:solidFill>
                  <a:srgbClr val="424242"/>
                </a:solidFill>
                <a:latin typeface="Arial"/>
                <a:cs typeface="Arial"/>
              </a:rPr>
              <a:t>a</a:t>
            </a:r>
            <a:r>
              <a:rPr sz="1400" spc="-70" dirty="0">
                <a:solidFill>
                  <a:srgbClr val="424242"/>
                </a:solidFill>
                <a:latin typeface="Times New Roman"/>
                <a:cs typeface="Times New Roman"/>
              </a:rPr>
              <a:t> </a:t>
            </a:r>
            <a:r>
              <a:rPr sz="1400" spc="-5" dirty="0">
                <a:solidFill>
                  <a:srgbClr val="424242"/>
                </a:solidFill>
                <a:latin typeface="Arial"/>
                <a:cs typeface="Arial"/>
              </a:rPr>
              <a:t>prose</a:t>
            </a:r>
            <a:r>
              <a:rPr sz="1400" dirty="0">
                <a:solidFill>
                  <a:srgbClr val="424242"/>
                </a:solidFill>
                <a:latin typeface="Arial"/>
                <a:cs typeface="Arial"/>
              </a:rPr>
              <a:t>s</a:t>
            </a:r>
            <a:r>
              <a:rPr sz="1400" spc="35"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spc="30" dirty="0">
                <a:solidFill>
                  <a:srgbClr val="424242"/>
                </a:solidFill>
                <a:latin typeface="Times New Roman"/>
                <a:cs typeface="Times New Roman"/>
              </a:rPr>
              <a:t> </a:t>
            </a:r>
            <a:r>
              <a:rPr sz="1400" spc="-20" dirty="0">
                <a:solidFill>
                  <a:srgbClr val="424242"/>
                </a:solidFill>
                <a:latin typeface="Arial"/>
                <a:cs typeface="Arial"/>
              </a:rPr>
              <a:t>ad</a:t>
            </a:r>
            <a:r>
              <a:rPr sz="1400" dirty="0">
                <a:solidFill>
                  <a:srgbClr val="424242"/>
                </a:solidFill>
                <a:latin typeface="Arial"/>
                <a:cs typeface="Arial"/>
              </a:rPr>
              <a:t>a</a:t>
            </a:r>
            <a:r>
              <a:rPr sz="1400" spc="-10" dirty="0">
                <a:solidFill>
                  <a:srgbClr val="424242"/>
                </a:solidFill>
                <a:latin typeface="Times New Roman"/>
                <a:cs typeface="Times New Roman"/>
              </a:rPr>
              <a:t> </a:t>
            </a:r>
            <a:r>
              <a:rPr sz="1400" spc="15" dirty="0">
                <a:solidFill>
                  <a:srgbClr val="424242"/>
                </a:solidFill>
                <a:latin typeface="Arial"/>
                <a:cs typeface="Arial"/>
              </a:rPr>
              <a:t>d</a:t>
            </a:r>
            <a:r>
              <a:rPr sz="1400" dirty="0">
                <a:solidFill>
                  <a:srgbClr val="424242"/>
                </a:solidFill>
                <a:latin typeface="Arial"/>
                <a:cs typeface="Arial"/>
              </a:rPr>
              <a:t>i</a:t>
            </a:r>
            <a:r>
              <a:rPr sz="1400" spc="60" dirty="0">
                <a:solidFill>
                  <a:srgbClr val="424242"/>
                </a:solidFill>
                <a:latin typeface="Times New Roman"/>
                <a:cs typeface="Times New Roman"/>
              </a:rPr>
              <a:t> </a:t>
            </a:r>
            <a:r>
              <a:rPr sz="1400" spc="-5" dirty="0">
                <a:solidFill>
                  <a:srgbClr val="424242"/>
                </a:solidFill>
                <a:latin typeface="Arial"/>
                <a:cs typeface="Arial"/>
              </a:rPr>
              <a:t>da</a:t>
            </a:r>
            <a:r>
              <a:rPr sz="1400" spc="10" dirty="0">
                <a:solidFill>
                  <a:srgbClr val="424242"/>
                </a:solidFill>
                <a:latin typeface="Arial"/>
                <a:cs typeface="Arial"/>
              </a:rPr>
              <a:t>l</a:t>
            </a:r>
            <a:r>
              <a:rPr sz="1400" spc="-5" dirty="0">
                <a:solidFill>
                  <a:srgbClr val="424242"/>
                </a:solidFill>
                <a:latin typeface="Arial"/>
                <a:cs typeface="Arial"/>
              </a:rPr>
              <a:t>am</a:t>
            </a:r>
            <a:r>
              <a:rPr sz="1400" spc="-5" dirty="0">
                <a:solidFill>
                  <a:srgbClr val="424242"/>
                </a:solidFill>
                <a:latin typeface="Times New Roman"/>
                <a:cs typeface="Times New Roman"/>
              </a:rPr>
              <a:t> </a:t>
            </a:r>
            <a:r>
              <a:rPr sz="1400" spc="-20" dirty="0">
                <a:solidFill>
                  <a:srgbClr val="424242"/>
                </a:solidFill>
                <a:latin typeface="Arial"/>
                <a:cs typeface="Arial"/>
              </a:rPr>
              <a:t>sebua</a:t>
            </a:r>
            <a:r>
              <a:rPr sz="1400" dirty="0">
                <a:solidFill>
                  <a:srgbClr val="424242"/>
                </a:solidFill>
                <a:latin typeface="Arial"/>
                <a:cs typeface="Arial"/>
              </a:rPr>
              <a:t>h</a:t>
            </a:r>
            <a:r>
              <a:rPr sz="1400" spc="10" dirty="0">
                <a:solidFill>
                  <a:srgbClr val="424242"/>
                </a:solidFill>
                <a:latin typeface="Times New Roman"/>
                <a:cs typeface="Times New Roman"/>
              </a:rPr>
              <a:t> </a:t>
            </a:r>
            <a:r>
              <a:rPr sz="1400" spc="-5" dirty="0">
                <a:solidFill>
                  <a:srgbClr val="424242"/>
                </a:solidFill>
                <a:latin typeface="Arial"/>
                <a:cs typeface="Arial"/>
              </a:rPr>
              <a:t>ap</a:t>
            </a:r>
            <a:r>
              <a:rPr sz="1400" spc="10" dirty="0">
                <a:solidFill>
                  <a:srgbClr val="424242"/>
                </a:solidFill>
                <a:latin typeface="Arial"/>
                <a:cs typeface="Arial"/>
              </a:rPr>
              <a:t>l</a:t>
            </a:r>
            <a:r>
              <a:rPr sz="1400" spc="5" dirty="0">
                <a:solidFill>
                  <a:srgbClr val="424242"/>
                </a:solidFill>
                <a:latin typeface="Arial"/>
                <a:cs typeface="Arial"/>
              </a:rPr>
              <a:t>i</a:t>
            </a:r>
            <a:r>
              <a:rPr sz="1400" dirty="0">
                <a:solidFill>
                  <a:srgbClr val="424242"/>
                </a:solidFill>
                <a:latin typeface="Arial"/>
                <a:cs typeface="Arial"/>
              </a:rPr>
              <a:t>kasi</a:t>
            </a:r>
            <a:r>
              <a:rPr sz="1400" spc="60" dirty="0">
                <a:solidFill>
                  <a:srgbClr val="424242"/>
                </a:solidFill>
                <a:latin typeface="Times New Roman"/>
                <a:cs typeface="Times New Roman"/>
              </a:rPr>
              <a:t> </a:t>
            </a:r>
            <a:r>
              <a:rPr sz="1400" spc="-20" dirty="0">
                <a:solidFill>
                  <a:srgbClr val="424242"/>
                </a:solidFill>
                <a:latin typeface="Arial"/>
                <a:cs typeface="Arial"/>
              </a:rPr>
              <a:t>ad</a:t>
            </a:r>
            <a:r>
              <a:rPr sz="1400" dirty="0">
                <a:solidFill>
                  <a:srgbClr val="424242"/>
                </a:solidFill>
                <a:latin typeface="Arial"/>
                <a:cs typeface="Arial"/>
              </a:rPr>
              <a:t>a</a:t>
            </a:r>
            <a:r>
              <a:rPr sz="1400" spc="-10" dirty="0">
                <a:solidFill>
                  <a:srgbClr val="424242"/>
                </a:solidFill>
                <a:latin typeface="Times New Roman"/>
                <a:cs typeface="Times New Roman"/>
              </a:rPr>
              <a:t> </a:t>
            </a:r>
            <a:r>
              <a:rPr sz="1400" spc="15" dirty="0">
                <a:solidFill>
                  <a:srgbClr val="424242"/>
                </a:solidFill>
                <a:latin typeface="Arial"/>
                <a:cs typeface="Arial"/>
              </a:rPr>
              <a:t>d</a:t>
            </a:r>
            <a:r>
              <a:rPr sz="1400" dirty="0">
                <a:solidFill>
                  <a:srgbClr val="424242"/>
                </a:solidFill>
                <a:latin typeface="Arial"/>
                <a:cs typeface="Arial"/>
              </a:rPr>
              <a:t>i</a:t>
            </a:r>
            <a:r>
              <a:rPr sz="1400" spc="60" dirty="0">
                <a:solidFill>
                  <a:srgbClr val="424242"/>
                </a:solidFill>
                <a:latin typeface="Times New Roman"/>
                <a:cs typeface="Times New Roman"/>
              </a:rPr>
              <a:t> </a:t>
            </a:r>
            <a:r>
              <a:rPr sz="1400" spc="-5" dirty="0">
                <a:solidFill>
                  <a:srgbClr val="424242"/>
                </a:solidFill>
                <a:latin typeface="Arial"/>
                <a:cs typeface="Arial"/>
              </a:rPr>
              <a:t>da</a:t>
            </a:r>
            <a:r>
              <a:rPr sz="1400" spc="10" dirty="0">
                <a:solidFill>
                  <a:srgbClr val="424242"/>
                </a:solidFill>
                <a:latin typeface="Arial"/>
                <a:cs typeface="Arial"/>
              </a:rPr>
              <a:t>l</a:t>
            </a:r>
            <a:r>
              <a:rPr sz="1400" spc="-5" dirty="0">
                <a:solidFill>
                  <a:srgbClr val="424242"/>
                </a:solidFill>
                <a:latin typeface="Arial"/>
                <a:cs typeface="Arial"/>
              </a:rPr>
              <a:t>a</a:t>
            </a:r>
            <a:r>
              <a:rPr sz="1400" dirty="0">
                <a:solidFill>
                  <a:srgbClr val="424242"/>
                </a:solidFill>
                <a:latin typeface="Arial"/>
                <a:cs typeface="Arial"/>
              </a:rPr>
              <a:t>m</a:t>
            </a:r>
            <a:r>
              <a:rPr sz="1400" spc="-215" dirty="0">
                <a:solidFill>
                  <a:srgbClr val="424242"/>
                </a:solidFill>
                <a:latin typeface="Times New Roman"/>
                <a:cs typeface="Times New Roman"/>
              </a:rPr>
              <a:t> </a:t>
            </a:r>
            <a:r>
              <a:rPr sz="1400" spc="-15" dirty="0">
                <a:solidFill>
                  <a:srgbClr val="424242"/>
                </a:solidFill>
                <a:latin typeface="Arial"/>
                <a:cs typeface="Arial"/>
              </a:rPr>
              <a:t>t</a:t>
            </a:r>
            <a:r>
              <a:rPr sz="1400" spc="-5" dirty="0">
                <a:solidFill>
                  <a:srgbClr val="424242"/>
                </a:solidFill>
                <a:latin typeface="Arial"/>
                <a:cs typeface="Arial"/>
              </a:rPr>
              <a:t>hrea</a:t>
            </a:r>
            <a:r>
              <a:rPr sz="1400" dirty="0">
                <a:solidFill>
                  <a:srgbClr val="424242"/>
                </a:solidFill>
                <a:latin typeface="Arial"/>
                <a:cs typeface="Arial"/>
              </a:rPr>
              <a:t>d</a:t>
            </a:r>
            <a:r>
              <a:rPr sz="1400" spc="-5" dirty="0">
                <a:solidFill>
                  <a:srgbClr val="424242"/>
                </a:solidFill>
                <a:latin typeface="Arial"/>
                <a:cs typeface="Arial"/>
              </a:rPr>
              <a:t>.</a:t>
            </a:r>
            <a:endParaRPr sz="1400" dirty="0">
              <a:solidFill>
                <a:prstClr val="black"/>
              </a:solidFill>
              <a:latin typeface="Arial"/>
              <a:cs typeface="Arial"/>
            </a:endParaRPr>
          </a:p>
        </p:txBody>
      </p:sp>
      <p:sp>
        <p:nvSpPr>
          <p:cNvPr id="23" name="object 23"/>
          <p:cNvSpPr/>
          <p:nvPr/>
        </p:nvSpPr>
        <p:spPr>
          <a:xfrm>
            <a:off x="4811633" y="3057145"/>
            <a:ext cx="759116" cy="193463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24" name="object 24"/>
          <p:cNvSpPr/>
          <p:nvPr/>
        </p:nvSpPr>
        <p:spPr>
          <a:xfrm>
            <a:off x="4862856" y="3125391"/>
            <a:ext cx="616585" cy="1734820"/>
          </a:xfrm>
          <a:custGeom>
            <a:avLst/>
            <a:gdLst/>
            <a:ahLst/>
            <a:cxnLst/>
            <a:rect l="l" t="t" r="r" b="b"/>
            <a:pathLst>
              <a:path w="616585" h="1301114">
                <a:moveTo>
                  <a:pt x="0" y="1301114"/>
                </a:moveTo>
                <a:lnTo>
                  <a:pt x="616576" y="1301114"/>
                </a:lnTo>
                <a:lnTo>
                  <a:pt x="616576" y="0"/>
                </a:lnTo>
                <a:lnTo>
                  <a:pt x="0" y="0"/>
                </a:lnTo>
                <a:lnTo>
                  <a:pt x="0" y="1301114"/>
                </a:lnTo>
                <a:close/>
              </a:path>
            </a:pathLst>
          </a:custGeom>
          <a:solidFill>
            <a:srgbClr val="92D050"/>
          </a:solidFill>
        </p:spPr>
        <p:txBody>
          <a:bodyPr wrap="square" lIns="0" tIns="0" rIns="0" bIns="0" rtlCol="0"/>
          <a:lstStyle/>
          <a:p>
            <a:endParaRPr>
              <a:solidFill>
                <a:prstClr val="black"/>
              </a:solidFill>
            </a:endParaRPr>
          </a:p>
        </p:txBody>
      </p:sp>
      <p:sp>
        <p:nvSpPr>
          <p:cNvPr id="25" name="object 25"/>
          <p:cNvSpPr txBox="1"/>
          <p:nvPr/>
        </p:nvSpPr>
        <p:spPr>
          <a:xfrm>
            <a:off x="4978403" y="3276627"/>
            <a:ext cx="356870" cy="400110"/>
          </a:xfrm>
          <a:prstGeom prst="rect">
            <a:avLst/>
          </a:prstGeom>
        </p:spPr>
        <p:txBody>
          <a:bodyPr vert="horz" wrap="square" lIns="0" tIns="0" rIns="0" bIns="0" rtlCol="0">
            <a:spAutoFit/>
          </a:bodyPr>
          <a:lstStyle/>
          <a:p>
            <a:pPr marL="12700"/>
            <a:r>
              <a:rPr sz="2600" spc="-145" dirty="0">
                <a:solidFill>
                  <a:srgbClr val="FFFFFF"/>
                </a:solidFill>
                <a:latin typeface="Arial"/>
                <a:cs typeface="Arial"/>
              </a:rPr>
              <a:t>05</a:t>
            </a:r>
            <a:endParaRPr sz="2600">
              <a:solidFill>
                <a:prstClr val="black"/>
              </a:solidFill>
              <a:latin typeface="Arial"/>
              <a:cs typeface="Arial"/>
            </a:endParaRPr>
          </a:p>
        </p:txBody>
      </p:sp>
      <p:sp>
        <p:nvSpPr>
          <p:cNvPr id="26" name="object 26"/>
          <p:cNvSpPr/>
          <p:nvPr/>
        </p:nvSpPr>
        <p:spPr>
          <a:xfrm>
            <a:off x="5479023" y="3125391"/>
            <a:ext cx="3284220" cy="1734820"/>
          </a:xfrm>
          <a:custGeom>
            <a:avLst/>
            <a:gdLst/>
            <a:ahLst/>
            <a:cxnLst/>
            <a:rect l="l" t="t" r="r" b="b"/>
            <a:pathLst>
              <a:path w="3284220" h="1301114">
                <a:moveTo>
                  <a:pt x="0" y="1300733"/>
                </a:moveTo>
                <a:lnTo>
                  <a:pt x="3283854" y="1300733"/>
                </a:lnTo>
                <a:lnTo>
                  <a:pt x="3283854" y="0"/>
                </a:lnTo>
                <a:lnTo>
                  <a:pt x="0" y="0"/>
                </a:lnTo>
                <a:lnTo>
                  <a:pt x="0" y="1300733"/>
                </a:lnTo>
                <a:close/>
              </a:path>
            </a:pathLst>
          </a:custGeom>
          <a:solidFill>
            <a:srgbClr val="F2F2F2"/>
          </a:solidFill>
        </p:spPr>
        <p:txBody>
          <a:bodyPr wrap="square" lIns="0" tIns="0" rIns="0" bIns="0" rtlCol="0"/>
          <a:lstStyle/>
          <a:p>
            <a:endParaRPr>
              <a:solidFill>
                <a:prstClr val="black"/>
              </a:solidFill>
            </a:endParaRPr>
          </a:p>
        </p:txBody>
      </p:sp>
      <p:sp>
        <p:nvSpPr>
          <p:cNvPr id="27" name="object 27"/>
          <p:cNvSpPr txBox="1"/>
          <p:nvPr/>
        </p:nvSpPr>
        <p:spPr>
          <a:xfrm>
            <a:off x="5554353" y="3279719"/>
            <a:ext cx="3080385" cy="968342"/>
          </a:xfrm>
          <a:prstGeom prst="rect">
            <a:avLst/>
          </a:prstGeom>
        </p:spPr>
        <p:txBody>
          <a:bodyPr vert="horz" wrap="square" lIns="0" tIns="0" rIns="0" bIns="0" rtlCol="0">
            <a:spAutoFit/>
          </a:bodyPr>
          <a:lstStyle/>
          <a:p>
            <a:pPr marL="12700"/>
            <a:r>
              <a:rPr b="1" spc="-185" dirty="0">
                <a:solidFill>
                  <a:srgbClr val="92D050"/>
                </a:solidFill>
                <a:latin typeface="Arial"/>
                <a:cs typeface="Arial"/>
              </a:rPr>
              <a:t>Services</a:t>
            </a:r>
            <a:endParaRPr dirty="0">
              <a:solidFill>
                <a:srgbClr val="92D050"/>
              </a:solidFill>
              <a:latin typeface="Arial"/>
              <a:cs typeface="Arial"/>
            </a:endParaRPr>
          </a:p>
          <a:p>
            <a:pPr marL="12700" marR="5080">
              <a:lnSpc>
                <a:spcPct val="101299"/>
              </a:lnSpc>
              <a:spcBef>
                <a:spcPts val="295"/>
              </a:spcBef>
            </a:pPr>
            <a:r>
              <a:rPr sz="1400" spc="-25" dirty="0">
                <a:solidFill>
                  <a:srgbClr val="424242"/>
                </a:solidFill>
                <a:latin typeface="Arial"/>
                <a:cs typeface="Arial"/>
              </a:rPr>
              <a:t>S</a:t>
            </a:r>
            <a:r>
              <a:rPr sz="1400" spc="-20" dirty="0">
                <a:solidFill>
                  <a:srgbClr val="424242"/>
                </a:solidFill>
                <a:latin typeface="Arial"/>
                <a:cs typeface="Arial"/>
              </a:rPr>
              <a:t>ua</a:t>
            </a:r>
            <a:r>
              <a:rPr sz="1400" spc="-35" dirty="0">
                <a:solidFill>
                  <a:srgbClr val="424242"/>
                </a:solidFill>
                <a:latin typeface="Arial"/>
                <a:cs typeface="Arial"/>
              </a:rPr>
              <a:t>t</a:t>
            </a:r>
            <a:r>
              <a:rPr sz="1400" dirty="0">
                <a:solidFill>
                  <a:srgbClr val="424242"/>
                </a:solidFill>
                <a:latin typeface="Arial"/>
                <a:cs typeface="Arial"/>
              </a:rPr>
              <a:t>u</a:t>
            </a:r>
            <a:r>
              <a:rPr sz="1400" spc="-10" dirty="0">
                <a:solidFill>
                  <a:srgbClr val="424242"/>
                </a:solidFill>
                <a:latin typeface="Times New Roman"/>
                <a:cs typeface="Times New Roman"/>
              </a:rPr>
              <a:t> </a:t>
            </a:r>
            <a:r>
              <a:rPr sz="1400" spc="-5" dirty="0">
                <a:solidFill>
                  <a:srgbClr val="424242"/>
                </a:solidFill>
                <a:latin typeface="Arial"/>
                <a:cs typeface="Arial"/>
              </a:rPr>
              <a:t>prose</a:t>
            </a:r>
            <a:r>
              <a:rPr sz="1400" dirty="0">
                <a:solidFill>
                  <a:srgbClr val="424242"/>
                </a:solidFill>
                <a:latin typeface="Arial"/>
                <a:cs typeface="Arial"/>
              </a:rPr>
              <a:t>s</a:t>
            </a:r>
            <a:r>
              <a:rPr sz="1400" spc="35"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spc="10" dirty="0">
                <a:solidFill>
                  <a:srgbClr val="424242"/>
                </a:solidFill>
                <a:latin typeface="Times New Roman"/>
                <a:cs typeface="Times New Roman"/>
              </a:rPr>
              <a:t> </a:t>
            </a:r>
            <a:r>
              <a:rPr sz="1400" spc="-20" dirty="0">
                <a:solidFill>
                  <a:srgbClr val="424242"/>
                </a:solidFill>
                <a:latin typeface="Arial"/>
                <a:cs typeface="Arial"/>
              </a:rPr>
              <a:t>be</a:t>
            </a:r>
            <a:r>
              <a:rPr sz="1400" spc="-30" dirty="0">
                <a:solidFill>
                  <a:srgbClr val="424242"/>
                </a:solidFill>
                <a:latin typeface="Arial"/>
                <a:cs typeface="Arial"/>
              </a:rPr>
              <a:t>r</a:t>
            </a:r>
            <a:r>
              <a:rPr sz="1400" spc="-35" dirty="0">
                <a:solidFill>
                  <a:srgbClr val="424242"/>
                </a:solidFill>
                <a:latin typeface="Arial"/>
                <a:cs typeface="Arial"/>
              </a:rPr>
              <a:t>j</a:t>
            </a:r>
            <a:r>
              <a:rPr sz="1400" spc="-20" dirty="0">
                <a:solidFill>
                  <a:srgbClr val="424242"/>
                </a:solidFill>
                <a:latin typeface="Arial"/>
                <a:cs typeface="Arial"/>
              </a:rPr>
              <a:t>a</a:t>
            </a:r>
            <a:r>
              <a:rPr sz="1400" spc="-15" dirty="0">
                <a:solidFill>
                  <a:srgbClr val="424242"/>
                </a:solidFill>
                <a:latin typeface="Arial"/>
                <a:cs typeface="Arial"/>
              </a:rPr>
              <a:t>l</a:t>
            </a:r>
            <a:r>
              <a:rPr sz="1400" spc="-20" dirty="0">
                <a:solidFill>
                  <a:srgbClr val="424242"/>
                </a:solidFill>
                <a:latin typeface="Arial"/>
                <a:cs typeface="Arial"/>
              </a:rPr>
              <a:t>a</a:t>
            </a:r>
            <a:r>
              <a:rPr sz="1400" dirty="0">
                <a:solidFill>
                  <a:srgbClr val="424242"/>
                </a:solidFill>
                <a:latin typeface="Arial"/>
                <a:cs typeface="Arial"/>
              </a:rPr>
              <a:t>n</a:t>
            </a:r>
            <a:r>
              <a:rPr sz="1400" spc="65" dirty="0">
                <a:solidFill>
                  <a:srgbClr val="424242"/>
                </a:solidFill>
                <a:latin typeface="Times New Roman"/>
                <a:cs typeface="Times New Roman"/>
              </a:rPr>
              <a:t> </a:t>
            </a:r>
            <a:r>
              <a:rPr sz="1400" spc="-20" dirty="0">
                <a:solidFill>
                  <a:srgbClr val="424242"/>
                </a:solidFill>
                <a:latin typeface="Arial"/>
                <a:cs typeface="Arial"/>
              </a:rPr>
              <a:t>d</a:t>
            </a:r>
            <a:r>
              <a:rPr sz="1400" spc="-15" dirty="0">
                <a:solidFill>
                  <a:srgbClr val="424242"/>
                </a:solidFill>
                <a:latin typeface="Arial"/>
                <a:cs typeface="Arial"/>
              </a:rPr>
              <a:t>i</a:t>
            </a:r>
            <a:r>
              <a:rPr sz="1400" spc="-20" dirty="0">
                <a:solidFill>
                  <a:srgbClr val="424242"/>
                </a:solidFill>
                <a:latin typeface="Arial"/>
                <a:cs typeface="Arial"/>
              </a:rPr>
              <a:t>be</a:t>
            </a:r>
            <a:r>
              <a:rPr sz="1400" spc="-15" dirty="0">
                <a:solidFill>
                  <a:srgbClr val="424242"/>
                </a:solidFill>
                <a:latin typeface="Arial"/>
                <a:cs typeface="Arial"/>
              </a:rPr>
              <a:t>l</a:t>
            </a:r>
            <a:r>
              <a:rPr sz="1400" spc="-20" dirty="0">
                <a:solidFill>
                  <a:srgbClr val="424242"/>
                </a:solidFill>
                <a:latin typeface="Arial"/>
                <a:cs typeface="Arial"/>
              </a:rPr>
              <a:t>akang</a:t>
            </a:r>
            <a:r>
              <a:rPr sz="1400" spc="-5" dirty="0">
                <a:solidFill>
                  <a:srgbClr val="424242"/>
                </a:solidFill>
                <a:latin typeface="Arial"/>
                <a:cs typeface="Arial"/>
              </a:rPr>
              <a:t>.</a:t>
            </a:r>
            <a:r>
              <a:rPr sz="1400" spc="-5" dirty="0">
                <a:solidFill>
                  <a:srgbClr val="424242"/>
                </a:solidFill>
                <a:latin typeface="Times New Roman"/>
                <a:cs typeface="Times New Roman"/>
              </a:rPr>
              <a:t> </a:t>
            </a:r>
            <a:r>
              <a:rPr sz="1400" spc="-20" dirty="0">
                <a:solidFill>
                  <a:srgbClr val="424242"/>
                </a:solidFill>
                <a:latin typeface="Arial"/>
                <a:cs typeface="Arial"/>
              </a:rPr>
              <a:t>B</a:t>
            </a:r>
            <a:r>
              <a:rPr sz="1400" spc="-15" dirty="0">
                <a:solidFill>
                  <a:srgbClr val="424242"/>
                </a:solidFill>
                <a:latin typeface="Arial"/>
                <a:cs typeface="Arial"/>
              </a:rPr>
              <a:t>i</a:t>
            </a:r>
            <a:r>
              <a:rPr sz="1400" spc="-20" dirty="0">
                <a:solidFill>
                  <a:srgbClr val="424242"/>
                </a:solidFill>
                <a:latin typeface="Arial"/>
                <a:cs typeface="Arial"/>
              </a:rPr>
              <a:t>a</a:t>
            </a:r>
            <a:r>
              <a:rPr sz="1400" spc="-25" dirty="0">
                <a:solidFill>
                  <a:srgbClr val="424242"/>
                </a:solidFill>
                <a:latin typeface="Arial"/>
                <a:cs typeface="Arial"/>
              </a:rPr>
              <a:t>s</a:t>
            </a:r>
            <a:r>
              <a:rPr sz="1400" spc="-20" dirty="0">
                <a:solidFill>
                  <a:srgbClr val="424242"/>
                </a:solidFill>
                <a:latin typeface="Arial"/>
                <a:cs typeface="Arial"/>
              </a:rPr>
              <a:t>an</a:t>
            </a:r>
            <a:r>
              <a:rPr sz="1400" spc="-65" dirty="0">
                <a:solidFill>
                  <a:srgbClr val="424242"/>
                </a:solidFill>
                <a:latin typeface="Arial"/>
                <a:cs typeface="Arial"/>
              </a:rPr>
              <a:t>y</a:t>
            </a:r>
            <a:r>
              <a:rPr sz="1400" dirty="0">
                <a:solidFill>
                  <a:srgbClr val="424242"/>
                </a:solidFill>
                <a:latin typeface="Arial"/>
                <a:cs typeface="Arial"/>
              </a:rPr>
              <a:t>a</a:t>
            </a:r>
            <a:r>
              <a:rPr sz="1400" spc="10" dirty="0">
                <a:solidFill>
                  <a:srgbClr val="424242"/>
                </a:solidFill>
                <a:latin typeface="Times New Roman"/>
                <a:cs typeface="Times New Roman"/>
              </a:rPr>
              <a:t> </a:t>
            </a:r>
            <a:r>
              <a:rPr sz="1400" spc="-5" dirty="0">
                <a:solidFill>
                  <a:srgbClr val="424242"/>
                </a:solidFill>
                <a:latin typeface="Arial"/>
                <a:cs typeface="Arial"/>
              </a:rPr>
              <a:t>un</a:t>
            </a:r>
            <a:r>
              <a:rPr sz="1400" spc="-10" dirty="0">
                <a:solidFill>
                  <a:srgbClr val="424242"/>
                </a:solidFill>
                <a:latin typeface="Arial"/>
                <a:cs typeface="Arial"/>
              </a:rPr>
              <a:t>t</a:t>
            </a:r>
            <a:r>
              <a:rPr sz="1400" spc="-5" dirty="0">
                <a:solidFill>
                  <a:srgbClr val="424242"/>
                </a:solidFill>
                <a:latin typeface="Arial"/>
                <a:cs typeface="Arial"/>
              </a:rPr>
              <a:t>u</a:t>
            </a:r>
            <a:r>
              <a:rPr sz="1400" dirty="0">
                <a:solidFill>
                  <a:srgbClr val="424242"/>
                </a:solidFill>
                <a:latin typeface="Arial"/>
                <a:cs typeface="Arial"/>
              </a:rPr>
              <a:t>k</a:t>
            </a:r>
            <a:r>
              <a:rPr sz="1400" spc="45" dirty="0">
                <a:solidFill>
                  <a:srgbClr val="424242"/>
                </a:solidFill>
                <a:latin typeface="Times New Roman"/>
                <a:cs typeface="Times New Roman"/>
              </a:rPr>
              <a:t> </a:t>
            </a:r>
            <a:r>
              <a:rPr sz="1400" spc="-5" dirty="0">
                <a:solidFill>
                  <a:srgbClr val="424242"/>
                </a:solidFill>
                <a:latin typeface="Arial"/>
                <a:cs typeface="Arial"/>
              </a:rPr>
              <a:t>p</a:t>
            </a:r>
            <a:r>
              <a:rPr sz="1400" spc="-10" dirty="0">
                <a:solidFill>
                  <a:srgbClr val="424242"/>
                </a:solidFill>
                <a:latin typeface="Arial"/>
                <a:cs typeface="Arial"/>
              </a:rPr>
              <a:t>r</a:t>
            </a:r>
            <a:r>
              <a:rPr sz="1400" spc="-5" dirty="0">
                <a:solidFill>
                  <a:srgbClr val="424242"/>
                </a:solidFill>
                <a:latin typeface="Arial"/>
                <a:cs typeface="Arial"/>
              </a:rPr>
              <a:t>ose</a:t>
            </a:r>
            <a:r>
              <a:rPr sz="1400" dirty="0">
                <a:solidFill>
                  <a:srgbClr val="424242"/>
                </a:solidFill>
                <a:latin typeface="Arial"/>
                <a:cs typeface="Arial"/>
              </a:rPr>
              <a:t>s</a:t>
            </a:r>
            <a:r>
              <a:rPr sz="1400" spc="30"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spc="30" dirty="0">
                <a:solidFill>
                  <a:srgbClr val="424242"/>
                </a:solidFill>
                <a:latin typeface="Times New Roman"/>
                <a:cs typeface="Times New Roman"/>
              </a:rPr>
              <a:t> </a:t>
            </a:r>
            <a:r>
              <a:rPr sz="1400" spc="-20" dirty="0">
                <a:solidFill>
                  <a:srgbClr val="424242"/>
                </a:solidFill>
                <a:latin typeface="Arial"/>
                <a:cs typeface="Arial"/>
              </a:rPr>
              <a:t>pe</a:t>
            </a:r>
            <a:r>
              <a:rPr sz="1400" spc="-30" dirty="0">
                <a:solidFill>
                  <a:srgbClr val="424242"/>
                </a:solidFill>
                <a:latin typeface="Arial"/>
                <a:cs typeface="Arial"/>
              </a:rPr>
              <a:t>r</a:t>
            </a:r>
            <a:r>
              <a:rPr sz="1400" spc="-15" dirty="0">
                <a:solidFill>
                  <a:srgbClr val="424242"/>
                </a:solidFill>
                <a:latin typeface="Arial"/>
                <a:cs typeface="Arial"/>
              </a:rPr>
              <a:t>l</a:t>
            </a:r>
            <a:r>
              <a:rPr sz="1400" dirty="0">
                <a:solidFill>
                  <a:srgbClr val="424242"/>
                </a:solidFill>
                <a:latin typeface="Arial"/>
                <a:cs typeface="Arial"/>
              </a:rPr>
              <a:t>u</a:t>
            </a:r>
            <a:r>
              <a:rPr sz="1400" dirty="0">
                <a:solidFill>
                  <a:srgbClr val="424242"/>
                </a:solidFill>
                <a:latin typeface="Times New Roman"/>
                <a:cs typeface="Times New Roman"/>
              </a:rPr>
              <a:t> </a:t>
            </a:r>
            <a:r>
              <a:rPr sz="1400" spc="-15" dirty="0">
                <a:solidFill>
                  <a:srgbClr val="424242"/>
                </a:solidFill>
                <a:latin typeface="Arial"/>
                <a:cs typeface="Arial"/>
              </a:rPr>
              <a:t>w</a:t>
            </a:r>
            <a:r>
              <a:rPr sz="1400" spc="15" dirty="0">
                <a:solidFill>
                  <a:srgbClr val="424242"/>
                </a:solidFill>
                <a:latin typeface="Arial"/>
                <a:cs typeface="Arial"/>
              </a:rPr>
              <a:t>ak</a:t>
            </a:r>
            <a:r>
              <a:rPr sz="1400" dirty="0">
                <a:solidFill>
                  <a:srgbClr val="424242"/>
                </a:solidFill>
                <a:latin typeface="Arial"/>
                <a:cs typeface="Arial"/>
              </a:rPr>
              <a:t>tu</a:t>
            </a:r>
            <a:r>
              <a:rPr sz="1400" spc="15" dirty="0">
                <a:solidFill>
                  <a:srgbClr val="424242"/>
                </a:solidFill>
                <a:latin typeface="Times New Roman"/>
                <a:cs typeface="Times New Roman"/>
              </a:rPr>
              <a:t> </a:t>
            </a:r>
            <a:r>
              <a:rPr sz="1400" spc="5" dirty="0">
                <a:solidFill>
                  <a:srgbClr val="424242"/>
                </a:solidFill>
                <a:latin typeface="Arial"/>
                <a:cs typeface="Arial"/>
              </a:rPr>
              <a:t>l</a:t>
            </a:r>
            <a:r>
              <a:rPr sz="1400" spc="-5" dirty="0">
                <a:solidFill>
                  <a:srgbClr val="424242"/>
                </a:solidFill>
                <a:latin typeface="Arial"/>
                <a:cs typeface="Arial"/>
              </a:rPr>
              <a:t>a</a:t>
            </a:r>
            <a:r>
              <a:rPr sz="1400" spc="10" dirty="0">
                <a:solidFill>
                  <a:srgbClr val="424242"/>
                </a:solidFill>
                <a:latin typeface="Arial"/>
                <a:cs typeface="Arial"/>
              </a:rPr>
              <a:t>m</a:t>
            </a:r>
            <a:r>
              <a:rPr sz="1400" spc="-15" dirty="0">
                <a:solidFill>
                  <a:srgbClr val="424242"/>
                </a:solidFill>
                <a:latin typeface="Arial"/>
                <a:cs typeface="Arial"/>
              </a:rPr>
              <a:t>a.</a:t>
            </a:r>
            <a:endParaRPr sz="1400" dirty="0">
              <a:solidFill>
                <a:prstClr val="black"/>
              </a:solidFill>
              <a:latin typeface="Arial"/>
              <a:cs typeface="Arial"/>
            </a:endParaRPr>
          </a:p>
        </p:txBody>
      </p:sp>
      <p:sp>
        <p:nvSpPr>
          <p:cNvPr id="28" name="object 28"/>
          <p:cNvSpPr/>
          <p:nvPr/>
        </p:nvSpPr>
        <p:spPr>
          <a:xfrm>
            <a:off x="4811633" y="4936728"/>
            <a:ext cx="759116" cy="1921256"/>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29" name="object 29"/>
          <p:cNvSpPr/>
          <p:nvPr/>
        </p:nvSpPr>
        <p:spPr>
          <a:xfrm>
            <a:off x="4862856" y="5004927"/>
            <a:ext cx="616585" cy="1734820"/>
          </a:xfrm>
          <a:custGeom>
            <a:avLst/>
            <a:gdLst/>
            <a:ahLst/>
            <a:cxnLst/>
            <a:rect l="l" t="t" r="r" b="b"/>
            <a:pathLst>
              <a:path w="616585" h="1301114">
                <a:moveTo>
                  <a:pt x="0" y="1301114"/>
                </a:moveTo>
                <a:lnTo>
                  <a:pt x="616576" y="1301114"/>
                </a:lnTo>
                <a:lnTo>
                  <a:pt x="616576" y="0"/>
                </a:lnTo>
                <a:lnTo>
                  <a:pt x="0" y="0"/>
                </a:lnTo>
                <a:lnTo>
                  <a:pt x="0" y="1301114"/>
                </a:lnTo>
                <a:close/>
              </a:path>
            </a:pathLst>
          </a:custGeom>
          <a:solidFill>
            <a:srgbClr val="92D050"/>
          </a:solidFill>
        </p:spPr>
        <p:txBody>
          <a:bodyPr wrap="square" lIns="0" tIns="0" rIns="0" bIns="0" rtlCol="0"/>
          <a:lstStyle/>
          <a:p>
            <a:endParaRPr>
              <a:solidFill>
                <a:prstClr val="black"/>
              </a:solidFill>
            </a:endParaRPr>
          </a:p>
        </p:txBody>
      </p:sp>
      <p:sp>
        <p:nvSpPr>
          <p:cNvPr id="30" name="object 30"/>
          <p:cNvSpPr txBox="1"/>
          <p:nvPr/>
        </p:nvSpPr>
        <p:spPr>
          <a:xfrm>
            <a:off x="4978403" y="5157160"/>
            <a:ext cx="356870" cy="400110"/>
          </a:xfrm>
          <a:prstGeom prst="rect">
            <a:avLst/>
          </a:prstGeom>
        </p:spPr>
        <p:txBody>
          <a:bodyPr vert="horz" wrap="square" lIns="0" tIns="0" rIns="0" bIns="0" rtlCol="0">
            <a:spAutoFit/>
          </a:bodyPr>
          <a:lstStyle/>
          <a:p>
            <a:pPr marL="12700"/>
            <a:r>
              <a:rPr sz="2600" spc="-145" dirty="0">
                <a:solidFill>
                  <a:srgbClr val="FFFFFF"/>
                </a:solidFill>
                <a:latin typeface="Arial"/>
                <a:cs typeface="Arial"/>
              </a:rPr>
              <a:t>06</a:t>
            </a:r>
            <a:endParaRPr sz="2600">
              <a:solidFill>
                <a:prstClr val="black"/>
              </a:solidFill>
              <a:latin typeface="Arial"/>
              <a:cs typeface="Arial"/>
            </a:endParaRPr>
          </a:p>
        </p:txBody>
      </p:sp>
      <p:sp>
        <p:nvSpPr>
          <p:cNvPr id="31" name="object 31"/>
          <p:cNvSpPr/>
          <p:nvPr/>
        </p:nvSpPr>
        <p:spPr>
          <a:xfrm>
            <a:off x="5479023" y="5005007"/>
            <a:ext cx="3284220" cy="1734820"/>
          </a:xfrm>
          <a:custGeom>
            <a:avLst/>
            <a:gdLst/>
            <a:ahLst/>
            <a:cxnLst/>
            <a:rect l="l" t="t" r="r" b="b"/>
            <a:pathLst>
              <a:path w="3284220" h="1301114">
                <a:moveTo>
                  <a:pt x="0" y="1300733"/>
                </a:moveTo>
                <a:lnTo>
                  <a:pt x="3283854" y="1300733"/>
                </a:lnTo>
                <a:lnTo>
                  <a:pt x="3283854" y="0"/>
                </a:lnTo>
                <a:lnTo>
                  <a:pt x="0" y="0"/>
                </a:lnTo>
                <a:lnTo>
                  <a:pt x="0" y="1300733"/>
                </a:lnTo>
                <a:close/>
              </a:path>
            </a:pathLst>
          </a:custGeom>
          <a:solidFill>
            <a:srgbClr val="F2F2F2"/>
          </a:solidFill>
        </p:spPr>
        <p:txBody>
          <a:bodyPr wrap="square" lIns="0" tIns="0" rIns="0" bIns="0" rtlCol="0"/>
          <a:lstStyle/>
          <a:p>
            <a:endParaRPr>
              <a:solidFill>
                <a:prstClr val="black"/>
              </a:solidFill>
            </a:endParaRPr>
          </a:p>
        </p:txBody>
      </p:sp>
      <p:sp>
        <p:nvSpPr>
          <p:cNvPr id="32" name="object 32"/>
          <p:cNvSpPr txBox="1"/>
          <p:nvPr/>
        </p:nvSpPr>
        <p:spPr>
          <a:xfrm>
            <a:off x="5554349" y="5160251"/>
            <a:ext cx="3068320" cy="1183786"/>
          </a:xfrm>
          <a:prstGeom prst="rect">
            <a:avLst/>
          </a:prstGeom>
        </p:spPr>
        <p:txBody>
          <a:bodyPr vert="horz" wrap="square" lIns="0" tIns="0" rIns="0" bIns="0" rtlCol="0">
            <a:spAutoFit/>
          </a:bodyPr>
          <a:lstStyle/>
          <a:p>
            <a:pPr marL="12700"/>
            <a:r>
              <a:rPr b="1" spc="-165" dirty="0">
                <a:solidFill>
                  <a:srgbClr val="92D050"/>
                </a:solidFill>
                <a:latin typeface="Arial"/>
                <a:cs typeface="Arial"/>
              </a:rPr>
              <a:t>Receive</a:t>
            </a:r>
            <a:r>
              <a:rPr b="1" dirty="0">
                <a:solidFill>
                  <a:srgbClr val="92D050"/>
                </a:solidFill>
                <a:latin typeface="Arial"/>
                <a:cs typeface="Arial"/>
              </a:rPr>
              <a:t>r</a:t>
            </a:r>
            <a:endParaRPr dirty="0">
              <a:solidFill>
                <a:srgbClr val="92D050"/>
              </a:solidFill>
              <a:latin typeface="Arial"/>
              <a:cs typeface="Arial"/>
            </a:endParaRPr>
          </a:p>
          <a:p>
            <a:pPr marL="12700">
              <a:spcBef>
                <a:spcPts val="220"/>
              </a:spcBef>
            </a:pPr>
            <a:r>
              <a:rPr sz="1400" spc="-35" dirty="0">
                <a:solidFill>
                  <a:srgbClr val="424242"/>
                </a:solidFill>
                <a:latin typeface="Arial"/>
                <a:cs typeface="Arial"/>
              </a:rPr>
              <a:t>R</a:t>
            </a:r>
            <a:r>
              <a:rPr sz="1400" spc="-40" dirty="0">
                <a:solidFill>
                  <a:srgbClr val="424242"/>
                </a:solidFill>
                <a:latin typeface="Arial"/>
                <a:cs typeface="Arial"/>
              </a:rPr>
              <a:t>e</a:t>
            </a:r>
            <a:r>
              <a:rPr sz="1400" spc="-45" dirty="0">
                <a:solidFill>
                  <a:srgbClr val="424242"/>
                </a:solidFill>
                <a:latin typeface="Arial"/>
                <a:cs typeface="Arial"/>
              </a:rPr>
              <a:t>c</a:t>
            </a:r>
            <a:r>
              <a:rPr sz="1400" spc="-40" dirty="0">
                <a:solidFill>
                  <a:srgbClr val="424242"/>
                </a:solidFill>
                <a:latin typeface="Arial"/>
                <a:cs typeface="Arial"/>
              </a:rPr>
              <a:t>e</a:t>
            </a:r>
            <a:r>
              <a:rPr sz="1400" spc="-35" dirty="0">
                <a:solidFill>
                  <a:srgbClr val="424242"/>
                </a:solidFill>
                <a:latin typeface="Arial"/>
                <a:cs typeface="Arial"/>
              </a:rPr>
              <a:t>i</a:t>
            </a:r>
            <a:r>
              <a:rPr sz="1400" spc="-45" dirty="0">
                <a:solidFill>
                  <a:srgbClr val="424242"/>
                </a:solidFill>
                <a:latin typeface="Arial"/>
                <a:cs typeface="Arial"/>
              </a:rPr>
              <a:t>v</a:t>
            </a:r>
            <a:r>
              <a:rPr sz="1400" spc="-40" dirty="0">
                <a:solidFill>
                  <a:srgbClr val="424242"/>
                </a:solidFill>
                <a:latin typeface="Arial"/>
                <a:cs typeface="Arial"/>
              </a:rPr>
              <a:t>e</a:t>
            </a:r>
            <a:r>
              <a:rPr sz="1400" dirty="0">
                <a:solidFill>
                  <a:srgbClr val="424242"/>
                </a:solidFill>
                <a:latin typeface="Arial"/>
                <a:cs typeface="Arial"/>
              </a:rPr>
              <a:t>r</a:t>
            </a:r>
            <a:r>
              <a:rPr sz="1400" spc="-40" dirty="0">
                <a:solidFill>
                  <a:srgbClr val="424242"/>
                </a:solidFill>
                <a:latin typeface="Times New Roman"/>
                <a:cs typeface="Times New Roman"/>
              </a:rPr>
              <a:t> </a:t>
            </a:r>
            <a:r>
              <a:rPr sz="1400" spc="-10" dirty="0">
                <a:solidFill>
                  <a:srgbClr val="424242"/>
                </a:solidFill>
                <a:latin typeface="Arial"/>
                <a:cs typeface="Arial"/>
              </a:rPr>
              <a:t>m</a:t>
            </a:r>
            <a:r>
              <a:rPr sz="1400" spc="-20" dirty="0">
                <a:solidFill>
                  <a:srgbClr val="424242"/>
                </a:solidFill>
                <a:latin typeface="Arial"/>
                <a:cs typeface="Arial"/>
              </a:rPr>
              <a:t>engguna</a:t>
            </a:r>
            <a:r>
              <a:rPr sz="1400" spc="-25" dirty="0">
                <a:solidFill>
                  <a:srgbClr val="424242"/>
                </a:solidFill>
                <a:latin typeface="Arial"/>
                <a:cs typeface="Arial"/>
              </a:rPr>
              <a:t>k</a:t>
            </a:r>
            <a:r>
              <a:rPr sz="1400" spc="-20" dirty="0">
                <a:solidFill>
                  <a:srgbClr val="424242"/>
                </a:solidFill>
                <a:latin typeface="Arial"/>
                <a:cs typeface="Arial"/>
              </a:rPr>
              <a:t>a</a:t>
            </a:r>
            <a:r>
              <a:rPr sz="1400" dirty="0">
                <a:solidFill>
                  <a:srgbClr val="424242"/>
                </a:solidFill>
                <a:latin typeface="Arial"/>
                <a:cs typeface="Arial"/>
              </a:rPr>
              <a:t>n</a:t>
            </a:r>
            <a:r>
              <a:rPr sz="1400" spc="10" dirty="0">
                <a:solidFill>
                  <a:srgbClr val="424242"/>
                </a:solidFill>
                <a:latin typeface="Times New Roman"/>
                <a:cs typeface="Times New Roman"/>
              </a:rPr>
              <a:t> </a:t>
            </a:r>
            <a:r>
              <a:rPr sz="1400" spc="-5" dirty="0">
                <a:solidFill>
                  <a:srgbClr val="424242"/>
                </a:solidFill>
                <a:latin typeface="Arial"/>
                <a:cs typeface="Arial"/>
              </a:rPr>
              <a:t>po</a:t>
            </a:r>
            <a:r>
              <a:rPr sz="1400" spc="5" dirty="0">
                <a:solidFill>
                  <a:srgbClr val="424242"/>
                </a:solidFill>
                <a:latin typeface="Arial"/>
                <a:cs typeface="Arial"/>
              </a:rPr>
              <a:t>l</a:t>
            </a:r>
            <a:r>
              <a:rPr sz="1400" dirty="0">
                <a:solidFill>
                  <a:srgbClr val="424242"/>
                </a:solidFill>
                <a:latin typeface="Arial"/>
                <a:cs typeface="Arial"/>
              </a:rPr>
              <a:t>a</a:t>
            </a:r>
            <a:endParaRPr sz="1400" dirty="0">
              <a:solidFill>
                <a:prstClr val="black"/>
              </a:solidFill>
              <a:latin typeface="Arial"/>
              <a:cs typeface="Arial"/>
            </a:endParaRPr>
          </a:p>
          <a:p>
            <a:pPr marL="12700" marR="5080">
              <a:lnSpc>
                <a:spcPct val="101299"/>
              </a:lnSpc>
              <a:spcBef>
                <a:spcPts val="95"/>
              </a:spcBef>
            </a:pPr>
            <a:r>
              <a:rPr sz="1400" i="1" spc="-20" dirty="0">
                <a:solidFill>
                  <a:srgbClr val="424242"/>
                </a:solidFill>
                <a:latin typeface="Arial"/>
                <a:cs typeface="Arial"/>
              </a:rPr>
              <a:t>pub</a:t>
            </a:r>
            <a:r>
              <a:rPr sz="1400" i="1" spc="-15" dirty="0">
                <a:solidFill>
                  <a:srgbClr val="424242"/>
                </a:solidFill>
                <a:latin typeface="Arial"/>
                <a:cs typeface="Arial"/>
              </a:rPr>
              <a:t>li</a:t>
            </a:r>
            <a:r>
              <a:rPr sz="1400" i="1" spc="-20" dirty="0">
                <a:solidFill>
                  <a:srgbClr val="424242"/>
                </a:solidFill>
                <a:latin typeface="Arial"/>
                <a:cs typeface="Arial"/>
              </a:rPr>
              <a:t>sh</a:t>
            </a:r>
            <a:r>
              <a:rPr sz="1400" i="1" spc="-30" dirty="0">
                <a:solidFill>
                  <a:srgbClr val="424242"/>
                </a:solidFill>
                <a:latin typeface="Arial"/>
                <a:cs typeface="Arial"/>
              </a:rPr>
              <a:t>-</a:t>
            </a:r>
            <a:r>
              <a:rPr sz="1400" i="1" spc="-20" dirty="0">
                <a:solidFill>
                  <a:srgbClr val="424242"/>
                </a:solidFill>
                <a:latin typeface="Arial"/>
                <a:cs typeface="Arial"/>
              </a:rPr>
              <a:t>subsc</a:t>
            </a:r>
            <a:r>
              <a:rPr sz="1400" i="1" spc="-30" dirty="0">
                <a:solidFill>
                  <a:srgbClr val="424242"/>
                </a:solidFill>
                <a:latin typeface="Arial"/>
                <a:cs typeface="Arial"/>
              </a:rPr>
              <a:t>r</a:t>
            </a:r>
            <a:r>
              <a:rPr sz="1400" i="1" spc="-15" dirty="0">
                <a:solidFill>
                  <a:srgbClr val="424242"/>
                </a:solidFill>
                <a:latin typeface="Arial"/>
                <a:cs typeface="Arial"/>
              </a:rPr>
              <a:t>i</a:t>
            </a:r>
            <a:r>
              <a:rPr sz="1400" i="1" spc="-20" dirty="0">
                <a:solidFill>
                  <a:srgbClr val="424242"/>
                </a:solidFill>
                <a:latin typeface="Arial"/>
                <a:cs typeface="Arial"/>
              </a:rPr>
              <a:t>be</a:t>
            </a:r>
            <a:r>
              <a:rPr sz="1400" spc="-5" dirty="0">
                <a:solidFill>
                  <a:srgbClr val="424242"/>
                </a:solidFill>
                <a:latin typeface="Arial"/>
                <a:cs typeface="Arial"/>
              </a:rPr>
              <a:t>.</a:t>
            </a:r>
            <a:r>
              <a:rPr sz="1400" spc="40" dirty="0">
                <a:solidFill>
                  <a:srgbClr val="424242"/>
                </a:solidFill>
                <a:latin typeface="Times New Roman"/>
                <a:cs typeface="Times New Roman"/>
              </a:rPr>
              <a:t> </a:t>
            </a:r>
            <a:r>
              <a:rPr sz="1400" spc="-10" dirty="0">
                <a:solidFill>
                  <a:srgbClr val="424242"/>
                </a:solidFill>
                <a:latin typeface="Arial"/>
                <a:cs typeface="Arial"/>
              </a:rPr>
              <a:t>ke</a:t>
            </a:r>
            <a:r>
              <a:rPr sz="1400" spc="-15" dirty="0">
                <a:solidFill>
                  <a:srgbClr val="424242"/>
                </a:solidFill>
                <a:latin typeface="Arial"/>
                <a:cs typeface="Arial"/>
              </a:rPr>
              <a:t>t</a:t>
            </a:r>
            <a:r>
              <a:rPr sz="1400" spc="5" dirty="0">
                <a:solidFill>
                  <a:srgbClr val="424242"/>
                </a:solidFill>
                <a:latin typeface="Arial"/>
                <a:cs typeface="Arial"/>
              </a:rPr>
              <a:t>i</a:t>
            </a:r>
            <a:r>
              <a:rPr sz="1400" dirty="0">
                <a:solidFill>
                  <a:srgbClr val="424242"/>
                </a:solidFill>
                <a:latin typeface="Arial"/>
                <a:cs typeface="Arial"/>
              </a:rPr>
              <a:t>ka</a:t>
            </a:r>
            <a:r>
              <a:rPr sz="1400" spc="50" dirty="0">
                <a:solidFill>
                  <a:srgbClr val="424242"/>
                </a:solidFill>
                <a:latin typeface="Times New Roman"/>
                <a:cs typeface="Times New Roman"/>
              </a:rPr>
              <a:t> </a:t>
            </a:r>
            <a:r>
              <a:rPr sz="1400" spc="-20" dirty="0">
                <a:solidFill>
                  <a:srgbClr val="424242"/>
                </a:solidFill>
                <a:latin typeface="Arial"/>
                <a:cs typeface="Arial"/>
              </a:rPr>
              <a:t>even</a:t>
            </a:r>
            <a:r>
              <a:rPr sz="1400" spc="-5" dirty="0">
                <a:solidFill>
                  <a:srgbClr val="424242"/>
                </a:solidFill>
                <a:latin typeface="Arial"/>
                <a:cs typeface="Arial"/>
              </a:rPr>
              <a:t>t</a:t>
            </a:r>
            <a:r>
              <a:rPr sz="1400" spc="-5" dirty="0">
                <a:solidFill>
                  <a:srgbClr val="424242"/>
                </a:solidFill>
                <a:latin typeface="Times New Roman"/>
                <a:cs typeface="Times New Roman"/>
              </a:rPr>
              <a:t> </a:t>
            </a:r>
            <a:r>
              <a:rPr sz="1400" spc="-5" dirty="0">
                <a:solidFill>
                  <a:srgbClr val="424242"/>
                </a:solidFill>
                <a:latin typeface="Arial"/>
                <a:cs typeface="Arial"/>
              </a:rPr>
              <a:t>d</a:t>
            </a:r>
            <a:r>
              <a:rPr sz="1400" spc="5" dirty="0">
                <a:solidFill>
                  <a:srgbClr val="424242"/>
                </a:solidFill>
                <a:latin typeface="Arial"/>
                <a:cs typeface="Arial"/>
              </a:rPr>
              <a:t>i</a:t>
            </a:r>
            <a:r>
              <a:rPr sz="1400" spc="-5" dirty="0">
                <a:solidFill>
                  <a:srgbClr val="424242"/>
                </a:solidFill>
                <a:latin typeface="Arial"/>
                <a:cs typeface="Arial"/>
              </a:rPr>
              <a:t>ba</a:t>
            </a:r>
            <a:r>
              <a:rPr sz="1400" dirty="0">
                <a:solidFill>
                  <a:srgbClr val="424242"/>
                </a:solidFill>
                <a:latin typeface="Arial"/>
                <a:cs typeface="Arial"/>
              </a:rPr>
              <a:t>n</a:t>
            </a:r>
            <a:r>
              <a:rPr sz="1400" spc="-5" dirty="0">
                <a:solidFill>
                  <a:srgbClr val="424242"/>
                </a:solidFill>
                <a:latin typeface="Arial"/>
                <a:cs typeface="Arial"/>
              </a:rPr>
              <a:t>gk</a:t>
            </a:r>
            <a:r>
              <a:rPr sz="1400" spc="-10" dirty="0">
                <a:solidFill>
                  <a:srgbClr val="424242"/>
                </a:solidFill>
                <a:latin typeface="Arial"/>
                <a:cs typeface="Arial"/>
              </a:rPr>
              <a:t>i</a:t>
            </a:r>
            <a:r>
              <a:rPr sz="1400" spc="-15" dirty="0">
                <a:solidFill>
                  <a:srgbClr val="424242"/>
                </a:solidFill>
                <a:latin typeface="Arial"/>
                <a:cs typeface="Arial"/>
              </a:rPr>
              <a:t>t</a:t>
            </a:r>
            <a:r>
              <a:rPr sz="1400" dirty="0">
                <a:solidFill>
                  <a:srgbClr val="424242"/>
                </a:solidFill>
                <a:latin typeface="Arial"/>
                <a:cs typeface="Arial"/>
              </a:rPr>
              <a:t>k</a:t>
            </a:r>
            <a:r>
              <a:rPr sz="1400" spc="-20" dirty="0">
                <a:solidFill>
                  <a:srgbClr val="424242"/>
                </a:solidFill>
                <a:latin typeface="Arial"/>
                <a:cs typeface="Arial"/>
              </a:rPr>
              <a:t>a</a:t>
            </a:r>
            <a:r>
              <a:rPr sz="1400" spc="-15" dirty="0">
                <a:solidFill>
                  <a:srgbClr val="424242"/>
                </a:solidFill>
                <a:latin typeface="Arial"/>
                <a:cs typeface="Arial"/>
              </a:rPr>
              <a:t>n</a:t>
            </a:r>
            <a:r>
              <a:rPr sz="1400" spc="-5" dirty="0">
                <a:solidFill>
                  <a:srgbClr val="424242"/>
                </a:solidFill>
                <a:latin typeface="Arial"/>
                <a:cs typeface="Arial"/>
              </a:rPr>
              <a:t>,</a:t>
            </a:r>
            <a:r>
              <a:rPr sz="1400" spc="-35" dirty="0">
                <a:solidFill>
                  <a:srgbClr val="424242"/>
                </a:solidFill>
                <a:latin typeface="Times New Roman"/>
                <a:cs typeface="Times New Roman"/>
              </a:rPr>
              <a:t> </a:t>
            </a:r>
            <a:r>
              <a:rPr sz="1400" dirty="0">
                <a:solidFill>
                  <a:srgbClr val="424242"/>
                </a:solidFill>
                <a:latin typeface="Arial"/>
                <a:cs typeface="Arial"/>
              </a:rPr>
              <a:t>ko</a:t>
            </a:r>
            <a:r>
              <a:rPr sz="1400" spc="10" dirty="0">
                <a:solidFill>
                  <a:srgbClr val="424242"/>
                </a:solidFill>
                <a:latin typeface="Arial"/>
                <a:cs typeface="Arial"/>
              </a:rPr>
              <a:t>m</a:t>
            </a:r>
            <a:r>
              <a:rPr sz="1400" spc="-5" dirty="0">
                <a:solidFill>
                  <a:srgbClr val="424242"/>
                </a:solidFill>
                <a:latin typeface="Arial"/>
                <a:cs typeface="Arial"/>
              </a:rPr>
              <a:t>po</a:t>
            </a:r>
            <a:r>
              <a:rPr sz="1400" dirty="0">
                <a:solidFill>
                  <a:srgbClr val="424242"/>
                </a:solidFill>
                <a:latin typeface="Arial"/>
                <a:cs typeface="Arial"/>
              </a:rPr>
              <a:t>n</a:t>
            </a:r>
            <a:r>
              <a:rPr sz="1400" spc="-5" dirty="0">
                <a:solidFill>
                  <a:srgbClr val="424242"/>
                </a:solidFill>
                <a:latin typeface="Arial"/>
                <a:cs typeface="Arial"/>
              </a:rPr>
              <a:t>e</a:t>
            </a:r>
            <a:r>
              <a:rPr sz="1400" dirty="0">
                <a:solidFill>
                  <a:srgbClr val="424242"/>
                </a:solidFill>
                <a:latin typeface="Arial"/>
                <a:cs typeface="Arial"/>
              </a:rPr>
              <a:t>n</a:t>
            </a:r>
            <a:r>
              <a:rPr sz="1400" spc="-5" dirty="0">
                <a:solidFill>
                  <a:srgbClr val="424242"/>
                </a:solidFill>
                <a:latin typeface="Times New Roman"/>
                <a:cs typeface="Times New Roman"/>
              </a:rPr>
              <a:t> </a:t>
            </a:r>
            <a:r>
              <a:rPr sz="1400" spc="-65" dirty="0">
                <a:solidFill>
                  <a:srgbClr val="424242"/>
                </a:solidFill>
                <a:latin typeface="Arial"/>
                <a:cs typeface="Arial"/>
              </a:rPr>
              <a:t>y</a:t>
            </a:r>
            <a:r>
              <a:rPr sz="1400" spc="-20" dirty="0">
                <a:solidFill>
                  <a:srgbClr val="424242"/>
                </a:solidFill>
                <a:latin typeface="Arial"/>
                <a:cs typeface="Arial"/>
              </a:rPr>
              <a:t>an</a:t>
            </a:r>
            <a:r>
              <a:rPr sz="1400" dirty="0">
                <a:solidFill>
                  <a:srgbClr val="424242"/>
                </a:solidFill>
                <a:latin typeface="Arial"/>
                <a:cs typeface="Arial"/>
              </a:rPr>
              <a:t>g</a:t>
            </a:r>
            <a:r>
              <a:rPr sz="1400" spc="-130" dirty="0">
                <a:solidFill>
                  <a:srgbClr val="424242"/>
                </a:solidFill>
                <a:latin typeface="Times New Roman"/>
                <a:cs typeface="Times New Roman"/>
              </a:rPr>
              <a:t> </a:t>
            </a:r>
            <a:r>
              <a:rPr sz="1400" dirty="0">
                <a:solidFill>
                  <a:srgbClr val="424242"/>
                </a:solidFill>
                <a:latin typeface="Arial"/>
                <a:cs typeface="Arial"/>
              </a:rPr>
              <a:t>t</a:t>
            </a:r>
            <a:r>
              <a:rPr sz="1400" spc="15" dirty="0">
                <a:solidFill>
                  <a:srgbClr val="424242"/>
                </a:solidFill>
                <a:latin typeface="Arial"/>
                <a:cs typeface="Arial"/>
              </a:rPr>
              <a:t>e</a:t>
            </a:r>
            <a:r>
              <a:rPr sz="1400" spc="10" dirty="0">
                <a:solidFill>
                  <a:srgbClr val="424242"/>
                </a:solidFill>
                <a:latin typeface="Arial"/>
                <a:cs typeface="Arial"/>
              </a:rPr>
              <a:t>r</a:t>
            </a:r>
            <a:r>
              <a:rPr sz="1400" spc="15" dirty="0">
                <a:solidFill>
                  <a:srgbClr val="424242"/>
                </a:solidFill>
                <a:latin typeface="Arial"/>
                <a:cs typeface="Arial"/>
              </a:rPr>
              <a:t>da</a:t>
            </a:r>
            <a:r>
              <a:rPr sz="1400" spc="20" dirty="0">
                <a:solidFill>
                  <a:srgbClr val="424242"/>
                </a:solidFill>
                <a:latin typeface="Arial"/>
                <a:cs typeface="Arial"/>
              </a:rPr>
              <a:t>f</a:t>
            </a:r>
            <a:r>
              <a:rPr sz="1400" dirty="0">
                <a:solidFill>
                  <a:srgbClr val="424242"/>
                </a:solidFill>
                <a:latin typeface="Arial"/>
                <a:cs typeface="Arial"/>
              </a:rPr>
              <a:t>t</a:t>
            </a:r>
            <a:r>
              <a:rPr sz="1400" spc="15" dirty="0">
                <a:solidFill>
                  <a:srgbClr val="424242"/>
                </a:solidFill>
                <a:latin typeface="Arial"/>
                <a:cs typeface="Arial"/>
              </a:rPr>
              <a:t>a</a:t>
            </a:r>
            <a:r>
              <a:rPr sz="1400" dirty="0">
                <a:solidFill>
                  <a:srgbClr val="424242"/>
                </a:solidFill>
                <a:latin typeface="Arial"/>
                <a:cs typeface="Arial"/>
              </a:rPr>
              <a:t>r</a:t>
            </a:r>
            <a:r>
              <a:rPr sz="1400" dirty="0">
                <a:solidFill>
                  <a:srgbClr val="424242"/>
                </a:solidFill>
                <a:latin typeface="Times New Roman"/>
                <a:cs typeface="Times New Roman"/>
              </a:rPr>
              <a:t> </a:t>
            </a:r>
            <a:r>
              <a:rPr sz="1400" spc="-20" dirty="0">
                <a:solidFill>
                  <a:srgbClr val="424242"/>
                </a:solidFill>
                <a:latin typeface="Arial"/>
                <a:cs typeface="Arial"/>
              </a:rPr>
              <a:t>a</a:t>
            </a:r>
            <a:r>
              <a:rPr sz="1400" spc="-25" dirty="0">
                <a:solidFill>
                  <a:srgbClr val="424242"/>
                </a:solidFill>
                <a:latin typeface="Arial"/>
                <a:cs typeface="Arial"/>
              </a:rPr>
              <a:t>k</a:t>
            </a:r>
            <a:r>
              <a:rPr sz="1400" spc="-20" dirty="0">
                <a:solidFill>
                  <a:srgbClr val="424242"/>
                </a:solidFill>
                <a:latin typeface="Arial"/>
                <a:cs typeface="Arial"/>
              </a:rPr>
              <a:t>a</a:t>
            </a:r>
            <a:r>
              <a:rPr sz="1400" dirty="0">
                <a:solidFill>
                  <a:srgbClr val="424242"/>
                </a:solidFill>
                <a:latin typeface="Arial"/>
                <a:cs typeface="Arial"/>
              </a:rPr>
              <a:t>n</a:t>
            </a:r>
            <a:r>
              <a:rPr sz="1400" spc="-35" dirty="0">
                <a:solidFill>
                  <a:srgbClr val="424242"/>
                </a:solidFill>
                <a:latin typeface="Times New Roman"/>
                <a:cs typeface="Times New Roman"/>
              </a:rPr>
              <a:t> </a:t>
            </a:r>
            <a:r>
              <a:rPr sz="1400" spc="-5" dirty="0">
                <a:solidFill>
                  <a:srgbClr val="424242"/>
                </a:solidFill>
                <a:latin typeface="Arial"/>
                <a:cs typeface="Arial"/>
              </a:rPr>
              <a:t>d</a:t>
            </a:r>
            <a:r>
              <a:rPr sz="1400" spc="5" dirty="0">
                <a:solidFill>
                  <a:srgbClr val="424242"/>
                </a:solidFill>
                <a:latin typeface="Arial"/>
                <a:cs typeface="Arial"/>
              </a:rPr>
              <a:t>i</a:t>
            </a:r>
            <a:r>
              <a:rPr sz="1400" spc="-5" dirty="0">
                <a:solidFill>
                  <a:srgbClr val="424242"/>
                </a:solidFill>
                <a:latin typeface="Arial"/>
                <a:cs typeface="Arial"/>
              </a:rPr>
              <a:t>ekseku</a:t>
            </a:r>
            <a:r>
              <a:rPr sz="1400" spc="-25" dirty="0">
                <a:solidFill>
                  <a:srgbClr val="424242"/>
                </a:solidFill>
                <a:latin typeface="Arial"/>
                <a:cs typeface="Arial"/>
              </a:rPr>
              <a:t>s</a:t>
            </a:r>
            <a:r>
              <a:rPr sz="1400" spc="5" dirty="0">
                <a:solidFill>
                  <a:srgbClr val="424242"/>
                </a:solidFill>
                <a:latin typeface="Arial"/>
                <a:cs typeface="Arial"/>
              </a:rPr>
              <a:t>i</a:t>
            </a:r>
            <a:r>
              <a:rPr sz="1400" dirty="0">
                <a:solidFill>
                  <a:srgbClr val="424242"/>
                </a:solidFill>
                <a:latin typeface="Arial"/>
                <a:cs typeface="Arial"/>
              </a:rPr>
              <a:t>.</a:t>
            </a:r>
            <a:endParaRPr sz="1400" dirty="0">
              <a:solidFill>
                <a:prstClr val="black"/>
              </a:solidFill>
              <a:latin typeface="Arial"/>
              <a:cs typeface="Arial"/>
            </a:endParaRPr>
          </a:p>
        </p:txBody>
      </p:sp>
    </p:spTree>
    <p:extLst>
      <p:ext uri="{BB962C8B-B14F-4D97-AF65-F5344CB8AC3E}">
        <p14:creationId xmlns:p14="http://schemas.microsoft.com/office/powerpoint/2010/main" val="4932699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41041" y="92112"/>
            <a:ext cx="6289304" cy="427110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5" y="4497356"/>
            <a:ext cx="2741295" cy="472440"/>
          </a:xfrm>
          <a:custGeom>
            <a:avLst/>
            <a:gdLst/>
            <a:ahLst/>
            <a:cxnLst/>
            <a:rect l="l" t="t" r="r" b="b"/>
            <a:pathLst>
              <a:path w="2741295" h="354329">
                <a:moveTo>
                  <a:pt x="0" y="354305"/>
                </a:moveTo>
                <a:lnTo>
                  <a:pt x="2741045" y="354305"/>
                </a:lnTo>
                <a:lnTo>
                  <a:pt x="2741045" y="0"/>
                </a:lnTo>
                <a:lnTo>
                  <a:pt x="0" y="0"/>
                </a:lnTo>
                <a:lnTo>
                  <a:pt x="0" y="354305"/>
                </a:lnTo>
                <a:close/>
              </a:path>
            </a:pathLst>
          </a:custGeom>
          <a:solidFill>
            <a:srgbClr val="92D050"/>
          </a:solidFill>
        </p:spPr>
        <p:txBody>
          <a:bodyPr wrap="square" lIns="0" tIns="0" rIns="0" bIns="0" rtlCol="0"/>
          <a:lstStyle/>
          <a:p>
            <a:endParaRPr>
              <a:solidFill>
                <a:prstClr val="black"/>
              </a:solidFill>
            </a:endParaRPr>
          </a:p>
        </p:txBody>
      </p:sp>
      <p:sp>
        <p:nvSpPr>
          <p:cNvPr id="4" name="object 4"/>
          <p:cNvSpPr/>
          <p:nvPr/>
        </p:nvSpPr>
        <p:spPr>
          <a:xfrm>
            <a:off x="2741045" y="4497356"/>
            <a:ext cx="2809240" cy="472440"/>
          </a:xfrm>
          <a:custGeom>
            <a:avLst/>
            <a:gdLst/>
            <a:ahLst/>
            <a:cxnLst/>
            <a:rect l="l" t="t" r="r" b="b"/>
            <a:pathLst>
              <a:path w="2809240" h="354329">
                <a:moveTo>
                  <a:pt x="0" y="354305"/>
                </a:moveTo>
                <a:lnTo>
                  <a:pt x="2808850" y="354305"/>
                </a:lnTo>
                <a:lnTo>
                  <a:pt x="2808850" y="0"/>
                </a:lnTo>
                <a:lnTo>
                  <a:pt x="0" y="0"/>
                </a:lnTo>
                <a:lnTo>
                  <a:pt x="0" y="354305"/>
                </a:lnTo>
                <a:close/>
              </a:path>
            </a:pathLst>
          </a:custGeom>
          <a:solidFill>
            <a:srgbClr val="92D050"/>
          </a:solidFill>
        </p:spPr>
        <p:txBody>
          <a:bodyPr wrap="square" lIns="0" tIns="0" rIns="0" bIns="0" rtlCol="0"/>
          <a:lstStyle/>
          <a:p>
            <a:endParaRPr>
              <a:solidFill>
                <a:prstClr val="black"/>
              </a:solidFill>
            </a:endParaRPr>
          </a:p>
        </p:txBody>
      </p:sp>
      <p:sp>
        <p:nvSpPr>
          <p:cNvPr id="5" name="object 5"/>
          <p:cNvSpPr/>
          <p:nvPr/>
        </p:nvSpPr>
        <p:spPr>
          <a:xfrm>
            <a:off x="5549889" y="4497356"/>
            <a:ext cx="3594100" cy="472440"/>
          </a:xfrm>
          <a:custGeom>
            <a:avLst/>
            <a:gdLst/>
            <a:ahLst/>
            <a:cxnLst/>
            <a:rect l="l" t="t" r="r" b="b"/>
            <a:pathLst>
              <a:path w="3594100" h="354329">
                <a:moveTo>
                  <a:pt x="0" y="354305"/>
                </a:moveTo>
                <a:lnTo>
                  <a:pt x="3594110" y="354305"/>
                </a:lnTo>
                <a:lnTo>
                  <a:pt x="3594110" y="0"/>
                </a:lnTo>
                <a:lnTo>
                  <a:pt x="0" y="0"/>
                </a:lnTo>
                <a:lnTo>
                  <a:pt x="0" y="354305"/>
                </a:lnTo>
                <a:close/>
              </a:path>
            </a:pathLst>
          </a:custGeom>
          <a:solidFill>
            <a:srgbClr val="92D050"/>
          </a:solidFill>
        </p:spPr>
        <p:txBody>
          <a:bodyPr wrap="square" lIns="0" tIns="0" rIns="0" bIns="0" rtlCol="0"/>
          <a:lstStyle/>
          <a:p>
            <a:endParaRPr>
              <a:solidFill>
                <a:prstClr val="black"/>
              </a:solidFill>
            </a:endParaRPr>
          </a:p>
        </p:txBody>
      </p:sp>
      <p:sp>
        <p:nvSpPr>
          <p:cNvPr id="6" name="object 6"/>
          <p:cNvSpPr/>
          <p:nvPr/>
        </p:nvSpPr>
        <p:spPr>
          <a:xfrm>
            <a:off x="0" y="4491055"/>
            <a:ext cx="0" cy="2359660"/>
          </a:xfrm>
          <a:custGeom>
            <a:avLst/>
            <a:gdLst/>
            <a:ahLst/>
            <a:cxnLst/>
            <a:rect l="l" t="t" r="r" b="b"/>
            <a:pathLst>
              <a:path h="1769745">
                <a:moveTo>
                  <a:pt x="0" y="0"/>
                </a:moveTo>
                <a:lnTo>
                  <a:pt x="0" y="1769625"/>
                </a:lnTo>
              </a:path>
            </a:pathLst>
          </a:custGeom>
          <a:ln w="9523">
            <a:solidFill>
              <a:srgbClr val="D8D8D8"/>
            </a:solidFill>
          </a:ln>
        </p:spPr>
        <p:txBody>
          <a:bodyPr wrap="square" lIns="0" tIns="0" rIns="0" bIns="0" rtlCol="0"/>
          <a:lstStyle/>
          <a:p>
            <a:endParaRPr>
              <a:solidFill>
                <a:prstClr val="black"/>
              </a:solidFill>
            </a:endParaRPr>
          </a:p>
        </p:txBody>
      </p:sp>
      <p:sp>
        <p:nvSpPr>
          <p:cNvPr id="7" name="object 7"/>
          <p:cNvSpPr/>
          <p:nvPr/>
        </p:nvSpPr>
        <p:spPr>
          <a:xfrm>
            <a:off x="2741045" y="4491055"/>
            <a:ext cx="0" cy="2359660"/>
          </a:xfrm>
          <a:custGeom>
            <a:avLst/>
            <a:gdLst/>
            <a:ahLst/>
            <a:cxnLst/>
            <a:rect l="l" t="t" r="r" b="b"/>
            <a:pathLst>
              <a:path h="1769745">
                <a:moveTo>
                  <a:pt x="0" y="0"/>
                </a:moveTo>
                <a:lnTo>
                  <a:pt x="0" y="1769625"/>
                </a:lnTo>
              </a:path>
            </a:pathLst>
          </a:custGeom>
          <a:ln w="9523">
            <a:solidFill>
              <a:srgbClr val="D8D8D8"/>
            </a:solidFill>
          </a:ln>
        </p:spPr>
        <p:txBody>
          <a:bodyPr wrap="square" lIns="0" tIns="0" rIns="0" bIns="0" rtlCol="0"/>
          <a:lstStyle/>
          <a:p>
            <a:endParaRPr>
              <a:solidFill>
                <a:prstClr val="black"/>
              </a:solidFill>
            </a:endParaRPr>
          </a:p>
        </p:txBody>
      </p:sp>
      <p:sp>
        <p:nvSpPr>
          <p:cNvPr id="8" name="object 8"/>
          <p:cNvSpPr/>
          <p:nvPr/>
        </p:nvSpPr>
        <p:spPr>
          <a:xfrm>
            <a:off x="5549889" y="4491055"/>
            <a:ext cx="0" cy="2359660"/>
          </a:xfrm>
          <a:custGeom>
            <a:avLst/>
            <a:gdLst/>
            <a:ahLst/>
            <a:cxnLst/>
            <a:rect l="l" t="t" r="r" b="b"/>
            <a:pathLst>
              <a:path h="1769745">
                <a:moveTo>
                  <a:pt x="0" y="0"/>
                </a:moveTo>
                <a:lnTo>
                  <a:pt x="0" y="1769625"/>
                </a:lnTo>
              </a:path>
            </a:pathLst>
          </a:custGeom>
          <a:ln w="9523">
            <a:solidFill>
              <a:srgbClr val="D8D8D8"/>
            </a:solidFill>
          </a:ln>
        </p:spPr>
        <p:txBody>
          <a:bodyPr wrap="square" lIns="0" tIns="0" rIns="0" bIns="0" rtlCol="0"/>
          <a:lstStyle/>
          <a:p>
            <a:endParaRPr>
              <a:solidFill>
                <a:prstClr val="black"/>
              </a:solidFill>
            </a:endParaRPr>
          </a:p>
        </p:txBody>
      </p:sp>
      <p:sp>
        <p:nvSpPr>
          <p:cNvPr id="9" name="object 9"/>
          <p:cNvSpPr/>
          <p:nvPr/>
        </p:nvSpPr>
        <p:spPr>
          <a:xfrm>
            <a:off x="9144000" y="4491055"/>
            <a:ext cx="0" cy="2359660"/>
          </a:xfrm>
          <a:custGeom>
            <a:avLst/>
            <a:gdLst/>
            <a:ahLst/>
            <a:cxnLst/>
            <a:rect l="l" t="t" r="r" b="b"/>
            <a:pathLst>
              <a:path h="1769745">
                <a:moveTo>
                  <a:pt x="0" y="0"/>
                </a:moveTo>
                <a:lnTo>
                  <a:pt x="0" y="1769625"/>
                </a:lnTo>
              </a:path>
            </a:pathLst>
          </a:custGeom>
          <a:ln w="9523">
            <a:solidFill>
              <a:srgbClr val="D8D8D8"/>
            </a:solidFill>
          </a:ln>
        </p:spPr>
        <p:txBody>
          <a:bodyPr wrap="square" lIns="0" tIns="0" rIns="0" bIns="0" rtlCol="0"/>
          <a:lstStyle/>
          <a:p>
            <a:endParaRPr>
              <a:solidFill>
                <a:prstClr val="black"/>
              </a:solidFill>
            </a:endParaRPr>
          </a:p>
        </p:txBody>
      </p:sp>
      <p:sp>
        <p:nvSpPr>
          <p:cNvPr id="10" name="object 10"/>
          <p:cNvSpPr/>
          <p:nvPr/>
        </p:nvSpPr>
        <p:spPr>
          <a:xfrm>
            <a:off x="0" y="4497497"/>
            <a:ext cx="9144000" cy="0"/>
          </a:xfrm>
          <a:custGeom>
            <a:avLst/>
            <a:gdLst/>
            <a:ahLst/>
            <a:cxnLst/>
            <a:rect l="l" t="t" r="r" b="b"/>
            <a:pathLst>
              <a:path w="9144000">
                <a:moveTo>
                  <a:pt x="0" y="0"/>
                </a:moveTo>
                <a:lnTo>
                  <a:pt x="9143999" y="0"/>
                </a:lnTo>
              </a:path>
            </a:pathLst>
          </a:custGeom>
          <a:ln w="9523">
            <a:solidFill>
              <a:srgbClr val="D8D8D8"/>
            </a:solidFill>
          </a:ln>
        </p:spPr>
        <p:txBody>
          <a:bodyPr wrap="square" lIns="0" tIns="0" rIns="0" bIns="0" rtlCol="0"/>
          <a:lstStyle/>
          <a:p>
            <a:endParaRPr>
              <a:solidFill>
                <a:prstClr val="black"/>
              </a:solidFill>
            </a:endParaRPr>
          </a:p>
        </p:txBody>
      </p:sp>
      <p:sp>
        <p:nvSpPr>
          <p:cNvPr id="11" name="object 11"/>
          <p:cNvSpPr/>
          <p:nvPr/>
        </p:nvSpPr>
        <p:spPr>
          <a:xfrm>
            <a:off x="0" y="4969763"/>
            <a:ext cx="9144000" cy="0"/>
          </a:xfrm>
          <a:custGeom>
            <a:avLst/>
            <a:gdLst/>
            <a:ahLst/>
            <a:cxnLst/>
            <a:rect l="l" t="t" r="r" b="b"/>
            <a:pathLst>
              <a:path w="9144000">
                <a:moveTo>
                  <a:pt x="0" y="0"/>
                </a:moveTo>
                <a:lnTo>
                  <a:pt x="9143999" y="0"/>
                </a:lnTo>
              </a:path>
            </a:pathLst>
          </a:custGeom>
          <a:ln w="9523">
            <a:solidFill>
              <a:srgbClr val="D8D8D8"/>
            </a:solidFill>
          </a:ln>
        </p:spPr>
        <p:txBody>
          <a:bodyPr wrap="square" lIns="0" tIns="0" rIns="0" bIns="0" rtlCol="0"/>
          <a:lstStyle/>
          <a:p>
            <a:endParaRPr>
              <a:solidFill>
                <a:prstClr val="black"/>
              </a:solidFill>
            </a:endParaRPr>
          </a:p>
        </p:txBody>
      </p:sp>
      <p:sp>
        <p:nvSpPr>
          <p:cNvPr id="12" name="object 12"/>
          <p:cNvSpPr/>
          <p:nvPr/>
        </p:nvSpPr>
        <p:spPr>
          <a:xfrm>
            <a:off x="0" y="5670820"/>
            <a:ext cx="9144000" cy="0"/>
          </a:xfrm>
          <a:custGeom>
            <a:avLst/>
            <a:gdLst/>
            <a:ahLst/>
            <a:cxnLst/>
            <a:rect l="l" t="t" r="r" b="b"/>
            <a:pathLst>
              <a:path w="9144000">
                <a:moveTo>
                  <a:pt x="0" y="0"/>
                </a:moveTo>
                <a:lnTo>
                  <a:pt x="9143999" y="0"/>
                </a:lnTo>
              </a:path>
            </a:pathLst>
          </a:custGeom>
          <a:ln w="9523">
            <a:solidFill>
              <a:srgbClr val="D8D8D8"/>
            </a:solidFill>
          </a:ln>
        </p:spPr>
        <p:txBody>
          <a:bodyPr wrap="square" lIns="0" tIns="0" rIns="0" bIns="0" rtlCol="0"/>
          <a:lstStyle/>
          <a:p>
            <a:endParaRPr>
              <a:solidFill>
                <a:prstClr val="black"/>
              </a:solidFill>
            </a:endParaRPr>
          </a:p>
        </p:txBody>
      </p:sp>
      <p:sp>
        <p:nvSpPr>
          <p:cNvPr id="13" name="object 13"/>
          <p:cNvSpPr/>
          <p:nvPr/>
        </p:nvSpPr>
        <p:spPr>
          <a:xfrm>
            <a:off x="0" y="6143227"/>
            <a:ext cx="9144000" cy="0"/>
          </a:xfrm>
          <a:custGeom>
            <a:avLst/>
            <a:gdLst/>
            <a:ahLst/>
            <a:cxnLst/>
            <a:rect l="l" t="t" r="r" b="b"/>
            <a:pathLst>
              <a:path w="9144000">
                <a:moveTo>
                  <a:pt x="0" y="0"/>
                </a:moveTo>
                <a:lnTo>
                  <a:pt x="9143999" y="0"/>
                </a:lnTo>
              </a:path>
            </a:pathLst>
          </a:custGeom>
          <a:ln w="9523">
            <a:solidFill>
              <a:srgbClr val="D8D8D8"/>
            </a:solidFill>
          </a:ln>
        </p:spPr>
        <p:txBody>
          <a:bodyPr wrap="square" lIns="0" tIns="0" rIns="0" bIns="0" rtlCol="0"/>
          <a:lstStyle/>
          <a:p>
            <a:endParaRPr>
              <a:solidFill>
                <a:prstClr val="black"/>
              </a:solidFill>
            </a:endParaRPr>
          </a:p>
        </p:txBody>
      </p:sp>
      <p:sp>
        <p:nvSpPr>
          <p:cNvPr id="14" name="object 14"/>
          <p:cNvSpPr/>
          <p:nvPr/>
        </p:nvSpPr>
        <p:spPr>
          <a:xfrm>
            <a:off x="0" y="6844220"/>
            <a:ext cx="9144000" cy="0"/>
          </a:xfrm>
          <a:custGeom>
            <a:avLst/>
            <a:gdLst/>
            <a:ahLst/>
            <a:cxnLst/>
            <a:rect l="l" t="t" r="r" b="b"/>
            <a:pathLst>
              <a:path w="9144000">
                <a:moveTo>
                  <a:pt x="0" y="0"/>
                </a:moveTo>
                <a:lnTo>
                  <a:pt x="9143999" y="0"/>
                </a:lnTo>
              </a:path>
            </a:pathLst>
          </a:custGeom>
          <a:ln w="9523">
            <a:solidFill>
              <a:srgbClr val="D8D8D8"/>
            </a:solidFill>
          </a:ln>
        </p:spPr>
        <p:txBody>
          <a:bodyPr wrap="square" lIns="0" tIns="0" rIns="0" bIns="0" rtlCol="0"/>
          <a:lstStyle/>
          <a:p>
            <a:endParaRPr>
              <a:solidFill>
                <a:prstClr val="black"/>
              </a:solidFill>
            </a:endParaRPr>
          </a:p>
        </p:txBody>
      </p:sp>
      <p:sp>
        <p:nvSpPr>
          <p:cNvPr id="15" name="object 15"/>
          <p:cNvSpPr txBox="1"/>
          <p:nvPr/>
        </p:nvSpPr>
        <p:spPr>
          <a:xfrm>
            <a:off x="1053165" y="4618346"/>
            <a:ext cx="619125" cy="169277"/>
          </a:xfrm>
          <a:prstGeom prst="rect">
            <a:avLst/>
          </a:prstGeom>
        </p:spPr>
        <p:txBody>
          <a:bodyPr vert="horz" wrap="square" lIns="0" tIns="0" rIns="0" bIns="0" rtlCol="0">
            <a:spAutoFit/>
          </a:bodyPr>
          <a:lstStyle/>
          <a:p>
            <a:pPr marL="12700"/>
            <a:r>
              <a:rPr sz="1100" b="1" spc="-70" dirty="0">
                <a:solidFill>
                  <a:prstClr val="black"/>
                </a:solidFill>
                <a:latin typeface="Arial"/>
                <a:cs typeface="Arial"/>
              </a:rPr>
              <a:t>G</a:t>
            </a:r>
            <a:r>
              <a:rPr sz="1100" b="1" spc="-55" dirty="0">
                <a:solidFill>
                  <a:prstClr val="black"/>
                </a:solidFill>
                <a:latin typeface="Arial"/>
                <a:cs typeface="Arial"/>
              </a:rPr>
              <a:t>a</a:t>
            </a:r>
            <a:r>
              <a:rPr sz="1100" b="1" spc="-80" dirty="0">
                <a:solidFill>
                  <a:prstClr val="black"/>
                </a:solidFill>
                <a:latin typeface="Arial"/>
                <a:cs typeface="Arial"/>
              </a:rPr>
              <a:t>m</a:t>
            </a:r>
            <a:r>
              <a:rPr sz="1100" b="1" spc="-65" dirty="0">
                <a:solidFill>
                  <a:prstClr val="black"/>
                </a:solidFill>
                <a:latin typeface="Arial"/>
                <a:cs typeface="Arial"/>
              </a:rPr>
              <a:t>b</a:t>
            </a:r>
            <a:r>
              <a:rPr sz="1100" b="1" spc="-55" dirty="0">
                <a:solidFill>
                  <a:prstClr val="black"/>
                </a:solidFill>
                <a:latin typeface="Arial"/>
                <a:cs typeface="Arial"/>
              </a:rPr>
              <a:t>a</a:t>
            </a:r>
            <a:r>
              <a:rPr sz="1100" b="1" dirty="0">
                <a:solidFill>
                  <a:prstClr val="black"/>
                </a:solidFill>
                <a:latin typeface="Arial"/>
                <a:cs typeface="Arial"/>
              </a:rPr>
              <a:t>r</a:t>
            </a:r>
            <a:r>
              <a:rPr sz="1100" b="1" spc="-85" dirty="0">
                <a:solidFill>
                  <a:prstClr val="black"/>
                </a:solidFill>
                <a:latin typeface="Times New Roman"/>
                <a:cs typeface="Times New Roman"/>
              </a:rPr>
              <a:t> </a:t>
            </a:r>
            <a:r>
              <a:rPr sz="1100" b="1" dirty="0">
                <a:solidFill>
                  <a:prstClr val="black"/>
                </a:solidFill>
                <a:latin typeface="Arial"/>
                <a:cs typeface="Arial"/>
              </a:rPr>
              <a:t>1</a:t>
            </a:r>
            <a:endParaRPr sz="1100">
              <a:solidFill>
                <a:prstClr val="black"/>
              </a:solidFill>
              <a:latin typeface="Arial"/>
              <a:cs typeface="Arial"/>
            </a:endParaRPr>
          </a:p>
        </p:txBody>
      </p:sp>
      <p:sp>
        <p:nvSpPr>
          <p:cNvPr id="16" name="object 16"/>
          <p:cNvSpPr txBox="1"/>
          <p:nvPr/>
        </p:nvSpPr>
        <p:spPr>
          <a:xfrm>
            <a:off x="3828797" y="4618346"/>
            <a:ext cx="619125" cy="169277"/>
          </a:xfrm>
          <a:prstGeom prst="rect">
            <a:avLst/>
          </a:prstGeom>
        </p:spPr>
        <p:txBody>
          <a:bodyPr vert="horz" wrap="square" lIns="0" tIns="0" rIns="0" bIns="0" rtlCol="0">
            <a:spAutoFit/>
          </a:bodyPr>
          <a:lstStyle/>
          <a:p>
            <a:pPr marL="12700"/>
            <a:r>
              <a:rPr sz="1100" b="1" spc="-70" dirty="0">
                <a:solidFill>
                  <a:prstClr val="black"/>
                </a:solidFill>
                <a:latin typeface="Arial"/>
                <a:cs typeface="Arial"/>
              </a:rPr>
              <a:t>G</a:t>
            </a:r>
            <a:r>
              <a:rPr sz="1100" b="1" spc="-55" dirty="0">
                <a:solidFill>
                  <a:prstClr val="black"/>
                </a:solidFill>
                <a:latin typeface="Arial"/>
                <a:cs typeface="Arial"/>
              </a:rPr>
              <a:t>a</a:t>
            </a:r>
            <a:r>
              <a:rPr sz="1100" b="1" spc="-80" dirty="0">
                <a:solidFill>
                  <a:prstClr val="black"/>
                </a:solidFill>
                <a:latin typeface="Arial"/>
                <a:cs typeface="Arial"/>
              </a:rPr>
              <a:t>m</a:t>
            </a:r>
            <a:r>
              <a:rPr sz="1100" b="1" spc="-65" dirty="0">
                <a:solidFill>
                  <a:prstClr val="black"/>
                </a:solidFill>
                <a:latin typeface="Arial"/>
                <a:cs typeface="Arial"/>
              </a:rPr>
              <a:t>b</a:t>
            </a:r>
            <a:r>
              <a:rPr sz="1100" b="1" spc="-55" dirty="0">
                <a:solidFill>
                  <a:prstClr val="black"/>
                </a:solidFill>
                <a:latin typeface="Arial"/>
                <a:cs typeface="Arial"/>
              </a:rPr>
              <a:t>a</a:t>
            </a:r>
            <a:r>
              <a:rPr sz="1100" b="1" dirty="0">
                <a:solidFill>
                  <a:prstClr val="black"/>
                </a:solidFill>
                <a:latin typeface="Arial"/>
                <a:cs typeface="Arial"/>
              </a:rPr>
              <a:t>r</a:t>
            </a:r>
            <a:r>
              <a:rPr sz="1100" b="1" spc="-85" dirty="0">
                <a:solidFill>
                  <a:prstClr val="black"/>
                </a:solidFill>
                <a:latin typeface="Times New Roman"/>
                <a:cs typeface="Times New Roman"/>
              </a:rPr>
              <a:t> </a:t>
            </a:r>
            <a:r>
              <a:rPr sz="1100" b="1" dirty="0">
                <a:solidFill>
                  <a:prstClr val="black"/>
                </a:solidFill>
                <a:latin typeface="Arial"/>
                <a:cs typeface="Arial"/>
              </a:rPr>
              <a:t>2</a:t>
            </a:r>
            <a:endParaRPr sz="1100">
              <a:solidFill>
                <a:prstClr val="black"/>
              </a:solidFill>
              <a:latin typeface="Arial"/>
              <a:cs typeface="Arial"/>
            </a:endParaRPr>
          </a:p>
        </p:txBody>
      </p:sp>
      <p:sp>
        <p:nvSpPr>
          <p:cNvPr id="17" name="object 17"/>
          <p:cNvSpPr txBox="1"/>
          <p:nvPr/>
        </p:nvSpPr>
        <p:spPr>
          <a:xfrm>
            <a:off x="7031372" y="4618346"/>
            <a:ext cx="619125" cy="169277"/>
          </a:xfrm>
          <a:prstGeom prst="rect">
            <a:avLst/>
          </a:prstGeom>
        </p:spPr>
        <p:txBody>
          <a:bodyPr vert="horz" wrap="square" lIns="0" tIns="0" rIns="0" bIns="0" rtlCol="0">
            <a:spAutoFit/>
          </a:bodyPr>
          <a:lstStyle/>
          <a:p>
            <a:pPr marL="12700"/>
            <a:r>
              <a:rPr sz="1100" b="1" spc="-70" dirty="0">
                <a:solidFill>
                  <a:prstClr val="black"/>
                </a:solidFill>
                <a:latin typeface="Arial"/>
                <a:cs typeface="Arial"/>
              </a:rPr>
              <a:t>G</a:t>
            </a:r>
            <a:r>
              <a:rPr sz="1100" b="1" spc="-55" dirty="0">
                <a:solidFill>
                  <a:prstClr val="black"/>
                </a:solidFill>
                <a:latin typeface="Arial"/>
                <a:cs typeface="Arial"/>
              </a:rPr>
              <a:t>a</a:t>
            </a:r>
            <a:r>
              <a:rPr sz="1100" b="1" spc="-80" dirty="0">
                <a:solidFill>
                  <a:prstClr val="black"/>
                </a:solidFill>
                <a:latin typeface="Arial"/>
                <a:cs typeface="Arial"/>
              </a:rPr>
              <a:t>m</a:t>
            </a:r>
            <a:r>
              <a:rPr sz="1100" b="1" spc="-65" dirty="0">
                <a:solidFill>
                  <a:prstClr val="black"/>
                </a:solidFill>
                <a:latin typeface="Arial"/>
                <a:cs typeface="Arial"/>
              </a:rPr>
              <a:t>b</a:t>
            </a:r>
            <a:r>
              <a:rPr sz="1100" b="1" spc="-55" dirty="0">
                <a:solidFill>
                  <a:prstClr val="black"/>
                </a:solidFill>
                <a:latin typeface="Arial"/>
                <a:cs typeface="Arial"/>
              </a:rPr>
              <a:t>a</a:t>
            </a:r>
            <a:r>
              <a:rPr sz="1100" b="1" dirty="0">
                <a:solidFill>
                  <a:prstClr val="black"/>
                </a:solidFill>
                <a:latin typeface="Arial"/>
                <a:cs typeface="Arial"/>
              </a:rPr>
              <a:t>r</a:t>
            </a:r>
            <a:r>
              <a:rPr sz="1100" b="1" spc="-85" dirty="0">
                <a:solidFill>
                  <a:prstClr val="black"/>
                </a:solidFill>
                <a:latin typeface="Times New Roman"/>
                <a:cs typeface="Times New Roman"/>
              </a:rPr>
              <a:t> </a:t>
            </a:r>
            <a:r>
              <a:rPr sz="1100" b="1" dirty="0">
                <a:solidFill>
                  <a:prstClr val="black"/>
                </a:solidFill>
                <a:latin typeface="Arial"/>
                <a:cs typeface="Arial"/>
              </a:rPr>
              <a:t>3</a:t>
            </a:r>
            <a:endParaRPr sz="1100">
              <a:solidFill>
                <a:prstClr val="black"/>
              </a:solidFill>
              <a:latin typeface="Arial"/>
              <a:cs typeface="Arial"/>
            </a:endParaRPr>
          </a:p>
        </p:txBody>
      </p:sp>
      <p:sp>
        <p:nvSpPr>
          <p:cNvPr id="18" name="object 18"/>
          <p:cNvSpPr txBox="1"/>
          <p:nvPr/>
        </p:nvSpPr>
        <p:spPr>
          <a:xfrm>
            <a:off x="162560" y="5090858"/>
            <a:ext cx="2419350" cy="338554"/>
          </a:xfrm>
          <a:prstGeom prst="rect">
            <a:avLst/>
          </a:prstGeom>
        </p:spPr>
        <p:txBody>
          <a:bodyPr vert="horz" wrap="square" lIns="0" tIns="0" rIns="0" bIns="0" rtlCol="0">
            <a:spAutoFit/>
          </a:bodyPr>
          <a:lstStyle/>
          <a:p>
            <a:pPr algn="ctr"/>
            <a:r>
              <a:rPr sz="1100" spc="20" dirty="0">
                <a:solidFill>
                  <a:prstClr val="black"/>
                </a:solidFill>
                <a:latin typeface="Arial"/>
                <a:cs typeface="Arial"/>
              </a:rPr>
              <a:t>A</a:t>
            </a:r>
            <a:r>
              <a:rPr sz="1100" spc="25" dirty="0">
                <a:solidFill>
                  <a:prstClr val="black"/>
                </a:solidFill>
                <a:latin typeface="Arial"/>
                <a:cs typeface="Arial"/>
              </a:rPr>
              <a:t>k</a:t>
            </a:r>
            <a:r>
              <a:rPr sz="1100" spc="10" dirty="0">
                <a:solidFill>
                  <a:prstClr val="black"/>
                </a:solidFill>
                <a:latin typeface="Arial"/>
                <a:cs typeface="Arial"/>
              </a:rPr>
              <a:t>t</a:t>
            </a:r>
            <a:r>
              <a:rPr sz="1100" spc="-5" dirty="0">
                <a:solidFill>
                  <a:prstClr val="black"/>
                </a:solidFill>
                <a:latin typeface="Arial"/>
                <a:cs typeface="Arial"/>
              </a:rPr>
              <a:t>i</a:t>
            </a:r>
            <a:r>
              <a:rPr sz="1100" spc="10" dirty="0">
                <a:solidFill>
                  <a:prstClr val="black"/>
                </a:solidFill>
                <a:latin typeface="Arial"/>
                <a:cs typeface="Arial"/>
              </a:rPr>
              <a:t>f</a:t>
            </a:r>
            <a:r>
              <a:rPr sz="1100" dirty="0">
                <a:solidFill>
                  <a:prstClr val="black"/>
                </a:solidFill>
                <a:latin typeface="Arial"/>
                <a:cs typeface="Arial"/>
              </a:rPr>
              <a:t>:</a:t>
            </a:r>
            <a:r>
              <a:rPr sz="1100" spc="-5" dirty="0">
                <a:solidFill>
                  <a:prstClr val="black"/>
                </a:solidFill>
                <a:latin typeface="Times New Roman"/>
                <a:cs typeface="Times New Roman"/>
              </a:rPr>
              <a:t> </a:t>
            </a:r>
            <a:r>
              <a:rPr sz="1100" spc="20" dirty="0">
                <a:solidFill>
                  <a:prstClr val="black"/>
                </a:solidFill>
                <a:latin typeface="Arial"/>
                <a:cs typeface="Arial"/>
              </a:rPr>
              <a:t>A</a:t>
            </a:r>
            <a:r>
              <a:rPr sz="1100" spc="25" dirty="0">
                <a:solidFill>
                  <a:prstClr val="black"/>
                </a:solidFill>
                <a:latin typeface="Arial"/>
                <a:cs typeface="Arial"/>
              </a:rPr>
              <a:t>c</a:t>
            </a:r>
            <a:r>
              <a:rPr sz="1100" spc="1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spc="10" dirty="0">
                <a:solidFill>
                  <a:prstClr val="black"/>
                </a:solidFill>
                <a:latin typeface="Arial"/>
                <a:cs typeface="Arial"/>
              </a:rPr>
              <a:t>t</a:t>
            </a:r>
            <a:r>
              <a:rPr sz="1100" dirty="0">
                <a:solidFill>
                  <a:prstClr val="black"/>
                </a:solidFill>
                <a:latin typeface="Arial"/>
                <a:cs typeface="Arial"/>
              </a:rPr>
              <a:t>y</a:t>
            </a:r>
            <a:r>
              <a:rPr sz="1100" spc="-95" dirty="0">
                <a:solidFill>
                  <a:prstClr val="black"/>
                </a:solidFill>
                <a:latin typeface="Times New Roman"/>
                <a:cs typeface="Times New Roman"/>
              </a:rPr>
              <a:t> </a:t>
            </a:r>
            <a:r>
              <a:rPr sz="1100" dirty="0">
                <a:solidFill>
                  <a:prstClr val="black"/>
                </a:solidFill>
                <a:latin typeface="Arial"/>
                <a:cs typeface="Arial"/>
              </a:rPr>
              <a:t>1</a:t>
            </a:r>
            <a:endParaRPr sz="1100">
              <a:solidFill>
                <a:prstClr val="black"/>
              </a:solidFill>
              <a:latin typeface="Arial"/>
              <a:cs typeface="Arial"/>
            </a:endParaRPr>
          </a:p>
          <a:p>
            <a:pPr algn="ctr"/>
            <a:r>
              <a:rPr sz="1100" b="1" spc="-45" dirty="0">
                <a:solidFill>
                  <a:prstClr val="black"/>
                </a:solidFill>
                <a:latin typeface="Arial"/>
                <a:cs typeface="Arial"/>
              </a:rPr>
              <a:t>on</a:t>
            </a:r>
            <a:r>
              <a:rPr sz="1100" b="1" spc="-35" dirty="0">
                <a:solidFill>
                  <a:prstClr val="black"/>
                </a:solidFill>
                <a:latin typeface="Arial"/>
                <a:cs typeface="Arial"/>
              </a:rPr>
              <a:t>C</a:t>
            </a:r>
            <a:r>
              <a:rPr sz="1100" b="1" spc="-50" dirty="0">
                <a:solidFill>
                  <a:prstClr val="black"/>
                </a:solidFill>
                <a:latin typeface="Arial"/>
                <a:cs typeface="Arial"/>
              </a:rPr>
              <a:t>r</a:t>
            </a:r>
            <a:r>
              <a:rPr sz="1100" b="1" spc="-35" dirty="0">
                <a:solidFill>
                  <a:prstClr val="black"/>
                </a:solidFill>
                <a:latin typeface="Arial"/>
                <a:cs typeface="Arial"/>
              </a:rPr>
              <a:t>ea</a:t>
            </a:r>
            <a:r>
              <a:rPr sz="1100" b="1" spc="-50" dirty="0">
                <a:solidFill>
                  <a:prstClr val="black"/>
                </a:solidFill>
                <a:latin typeface="Arial"/>
                <a:cs typeface="Arial"/>
              </a:rPr>
              <a:t>t</a:t>
            </a:r>
            <a:r>
              <a:rPr sz="1100" b="1" spc="-35" dirty="0">
                <a:solidFill>
                  <a:prstClr val="black"/>
                </a:solidFill>
                <a:latin typeface="Arial"/>
                <a:cs typeface="Arial"/>
              </a:rPr>
              <a:t>e</a:t>
            </a:r>
            <a:r>
              <a:rPr sz="1100" b="1" spc="-50" dirty="0">
                <a:solidFill>
                  <a:prstClr val="black"/>
                </a:solidFill>
                <a:latin typeface="Arial"/>
                <a:cs typeface="Arial"/>
              </a:rPr>
              <a:t>(</a:t>
            </a:r>
            <a:r>
              <a:rPr sz="1100" b="1" dirty="0">
                <a:solidFill>
                  <a:prstClr val="black"/>
                </a:solidFill>
                <a:latin typeface="Arial"/>
                <a:cs typeface="Arial"/>
              </a:rPr>
              <a:t>)</a:t>
            </a:r>
            <a:r>
              <a:rPr sz="1100" b="1" spc="35" dirty="0">
                <a:solidFill>
                  <a:prstClr val="black"/>
                </a:solidFill>
                <a:latin typeface="Times New Roman"/>
                <a:cs typeface="Times New Roman"/>
              </a:rPr>
              <a:t> </a:t>
            </a:r>
            <a:r>
              <a:rPr sz="1100" b="1" dirty="0">
                <a:solidFill>
                  <a:prstClr val="black"/>
                </a:solidFill>
                <a:latin typeface="Arial"/>
                <a:cs typeface="Arial"/>
              </a:rPr>
              <a:t>→</a:t>
            </a:r>
            <a:r>
              <a:rPr sz="1100" b="1" spc="-5" dirty="0">
                <a:solidFill>
                  <a:prstClr val="black"/>
                </a:solidFill>
                <a:latin typeface="Arial"/>
                <a:cs typeface="Arial"/>
              </a:rPr>
              <a:t> </a:t>
            </a:r>
            <a:r>
              <a:rPr sz="1100" b="1" spc="-25" dirty="0">
                <a:solidFill>
                  <a:prstClr val="black"/>
                </a:solidFill>
                <a:latin typeface="Arial"/>
                <a:cs typeface="Arial"/>
              </a:rPr>
              <a:t>onS</a:t>
            </a:r>
            <a:r>
              <a:rPr sz="1100" b="1" spc="-30" dirty="0">
                <a:solidFill>
                  <a:prstClr val="black"/>
                </a:solidFill>
                <a:latin typeface="Arial"/>
                <a:cs typeface="Arial"/>
              </a:rPr>
              <a:t>t</a:t>
            </a:r>
            <a:r>
              <a:rPr sz="1100" b="1" spc="-15" dirty="0">
                <a:solidFill>
                  <a:prstClr val="black"/>
                </a:solidFill>
                <a:latin typeface="Arial"/>
                <a:cs typeface="Arial"/>
              </a:rPr>
              <a:t>a</a:t>
            </a:r>
            <a:r>
              <a:rPr sz="1100" b="1" spc="-30" dirty="0">
                <a:solidFill>
                  <a:prstClr val="black"/>
                </a:solidFill>
                <a:latin typeface="Arial"/>
                <a:cs typeface="Arial"/>
              </a:rPr>
              <a:t>rt(</a:t>
            </a:r>
            <a:r>
              <a:rPr sz="1100" b="1" dirty="0">
                <a:solidFill>
                  <a:prstClr val="black"/>
                </a:solidFill>
                <a:latin typeface="Arial"/>
                <a:cs typeface="Arial"/>
              </a:rPr>
              <a:t>)</a:t>
            </a:r>
            <a:r>
              <a:rPr sz="1100" b="1" spc="-85" dirty="0">
                <a:solidFill>
                  <a:prstClr val="black"/>
                </a:solidFill>
                <a:latin typeface="Times New Roman"/>
                <a:cs typeface="Times New Roman"/>
              </a:rPr>
              <a:t> </a:t>
            </a:r>
            <a:r>
              <a:rPr sz="1100" b="1" dirty="0">
                <a:solidFill>
                  <a:prstClr val="black"/>
                </a:solidFill>
                <a:latin typeface="Arial"/>
                <a:cs typeface="Arial"/>
              </a:rPr>
              <a:t>→</a:t>
            </a:r>
            <a:r>
              <a:rPr sz="1100" b="1" spc="-90" dirty="0">
                <a:solidFill>
                  <a:prstClr val="black"/>
                </a:solidFill>
                <a:latin typeface="Arial"/>
                <a:cs typeface="Arial"/>
              </a:rPr>
              <a:t> </a:t>
            </a:r>
            <a:r>
              <a:rPr sz="1100" b="1" spc="-45" dirty="0">
                <a:solidFill>
                  <a:prstClr val="black"/>
                </a:solidFill>
                <a:latin typeface="Arial"/>
                <a:cs typeface="Arial"/>
              </a:rPr>
              <a:t>on</a:t>
            </a:r>
            <a:r>
              <a:rPr sz="1100" b="1" spc="-35" dirty="0">
                <a:solidFill>
                  <a:prstClr val="black"/>
                </a:solidFill>
                <a:latin typeface="Arial"/>
                <a:cs typeface="Arial"/>
              </a:rPr>
              <a:t>Res</a:t>
            </a:r>
            <a:r>
              <a:rPr sz="1100" b="1" spc="-45" dirty="0">
                <a:solidFill>
                  <a:prstClr val="black"/>
                </a:solidFill>
                <a:latin typeface="Arial"/>
                <a:cs typeface="Arial"/>
              </a:rPr>
              <a:t>u</a:t>
            </a:r>
            <a:r>
              <a:rPr sz="1100" b="1" spc="-60" dirty="0">
                <a:solidFill>
                  <a:prstClr val="black"/>
                </a:solidFill>
                <a:latin typeface="Arial"/>
                <a:cs typeface="Arial"/>
              </a:rPr>
              <a:t>m</a:t>
            </a:r>
            <a:r>
              <a:rPr sz="1100" b="1" spc="-35" dirty="0">
                <a:solidFill>
                  <a:prstClr val="black"/>
                </a:solidFill>
                <a:latin typeface="Arial"/>
                <a:cs typeface="Arial"/>
              </a:rPr>
              <a:t>e</a:t>
            </a:r>
            <a:r>
              <a:rPr sz="1100" b="1" spc="-50" dirty="0">
                <a:solidFill>
                  <a:prstClr val="black"/>
                </a:solidFill>
                <a:latin typeface="Arial"/>
                <a:cs typeface="Arial"/>
              </a:rPr>
              <a:t>(</a:t>
            </a:r>
            <a:r>
              <a:rPr sz="1100" b="1" dirty="0">
                <a:solidFill>
                  <a:prstClr val="black"/>
                </a:solidFill>
                <a:latin typeface="Arial"/>
                <a:cs typeface="Arial"/>
              </a:rPr>
              <a:t>)</a:t>
            </a:r>
            <a:endParaRPr sz="1100">
              <a:solidFill>
                <a:prstClr val="black"/>
              </a:solidFill>
              <a:latin typeface="Arial"/>
              <a:cs typeface="Arial"/>
            </a:endParaRPr>
          </a:p>
        </p:txBody>
      </p:sp>
      <p:sp>
        <p:nvSpPr>
          <p:cNvPr id="19" name="object 19"/>
          <p:cNvSpPr txBox="1"/>
          <p:nvPr/>
        </p:nvSpPr>
        <p:spPr>
          <a:xfrm>
            <a:off x="2936884" y="5090858"/>
            <a:ext cx="2422525" cy="338554"/>
          </a:xfrm>
          <a:prstGeom prst="rect">
            <a:avLst/>
          </a:prstGeom>
        </p:spPr>
        <p:txBody>
          <a:bodyPr vert="horz" wrap="square" lIns="0" tIns="0" rIns="0" bIns="0" rtlCol="0">
            <a:spAutoFit/>
          </a:bodyPr>
          <a:lstStyle/>
          <a:p>
            <a:pPr algn="ctr"/>
            <a:r>
              <a:rPr sz="1100" spc="20" dirty="0">
                <a:solidFill>
                  <a:prstClr val="black"/>
                </a:solidFill>
                <a:latin typeface="Arial"/>
                <a:cs typeface="Arial"/>
              </a:rPr>
              <a:t>A</a:t>
            </a:r>
            <a:r>
              <a:rPr sz="1100" spc="25" dirty="0">
                <a:solidFill>
                  <a:prstClr val="black"/>
                </a:solidFill>
                <a:latin typeface="Arial"/>
                <a:cs typeface="Arial"/>
              </a:rPr>
              <a:t>k</a:t>
            </a:r>
            <a:r>
              <a:rPr sz="1100" spc="10" dirty="0">
                <a:solidFill>
                  <a:prstClr val="black"/>
                </a:solidFill>
                <a:latin typeface="Arial"/>
                <a:cs typeface="Arial"/>
              </a:rPr>
              <a:t>t</a:t>
            </a:r>
            <a:r>
              <a:rPr sz="1100" spc="-5" dirty="0">
                <a:solidFill>
                  <a:prstClr val="black"/>
                </a:solidFill>
                <a:latin typeface="Arial"/>
                <a:cs typeface="Arial"/>
              </a:rPr>
              <a:t>i</a:t>
            </a:r>
            <a:r>
              <a:rPr sz="1100" spc="10" dirty="0">
                <a:solidFill>
                  <a:prstClr val="black"/>
                </a:solidFill>
                <a:latin typeface="Arial"/>
                <a:cs typeface="Arial"/>
              </a:rPr>
              <a:t>f</a:t>
            </a:r>
            <a:r>
              <a:rPr sz="1100" dirty="0">
                <a:solidFill>
                  <a:prstClr val="black"/>
                </a:solidFill>
                <a:latin typeface="Arial"/>
                <a:cs typeface="Arial"/>
              </a:rPr>
              <a:t>:</a:t>
            </a:r>
            <a:r>
              <a:rPr sz="1100" spc="-5" dirty="0">
                <a:solidFill>
                  <a:prstClr val="black"/>
                </a:solidFill>
                <a:latin typeface="Times New Roman"/>
                <a:cs typeface="Times New Roman"/>
              </a:rPr>
              <a:t> </a:t>
            </a:r>
            <a:r>
              <a:rPr sz="1100" spc="20" dirty="0">
                <a:solidFill>
                  <a:prstClr val="black"/>
                </a:solidFill>
                <a:latin typeface="Arial"/>
                <a:cs typeface="Arial"/>
              </a:rPr>
              <a:t>A</a:t>
            </a:r>
            <a:r>
              <a:rPr sz="1100" spc="25" dirty="0">
                <a:solidFill>
                  <a:prstClr val="black"/>
                </a:solidFill>
                <a:latin typeface="Arial"/>
                <a:cs typeface="Arial"/>
              </a:rPr>
              <a:t>c</a:t>
            </a:r>
            <a:r>
              <a:rPr sz="1100" spc="1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spc="10" dirty="0">
                <a:solidFill>
                  <a:prstClr val="black"/>
                </a:solidFill>
                <a:latin typeface="Arial"/>
                <a:cs typeface="Arial"/>
              </a:rPr>
              <a:t>t</a:t>
            </a:r>
            <a:r>
              <a:rPr sz="1100" dirty="0">
                <a:solidFill>
                  <a:prstClr val="black"/>
                </a:solidFill>
                <a:latin typeface="Arial"/>
                <a:cs typeface="Arial"/>
              </a:rPr>
              <a:t>y</a:t>
            </a:r>
            <a:r>
              <a:rPr sz="1100" spc="-95" dirty="0">
                <a:solidFill>
                  <a:prstClr val="black"/>
                </a:solidFill>
                <a:latin typeface="Times New Roman"/>
                <a:cs typeface="Times New Roman"/>
              </a:rPr>
              <a:t> </a:t>
            </a:r>
            <a:r>
              <a:rPr sz="1100" dirty="0">
                <a:solidFill>
                  <a:prstClr val="black"/>
                </a:solidFill>
                <a:latin typeface="Arial"/>
                <a:cs typeface="Arial"/>
              </a:rPr>
              <a:t>2</a:t>
            </a:r>
            <a:endParaRPr sz="1100">
              <a:solidFill>
                <a:prstClr val="black"/>
              </a:solidFill>
              <a:latin typeface="Arial"/>
              <a:cs typeface="Arial"/>
            </a:endParaRPr>
          </a:p>
          <a:p>
            <a:pPr algn="ctr"/>
            <a:r>
              <a:rPr sz="1100" spc="-25" dirty="0">
                <a:solidFill>
                  <a:prstClr val="black"/>
                </a:solidFill>
                <a:latin typeface="Arial"/>
                <a:cs typeface="Arial"/>
              </a:rPr>
              <a:t>S</a:t>
            </a:r>
            <a:r>
              <a:rPr sz="1100" spc="-35" dirty="0">
                <a:solidFill>
                  <a:prstClr val="black"/>
                </a:solidFill>
                <a:latin typeface="Arial"/>
                <a:cs typeface="Arial"/>
              </a:rPr>
              <a:t>t</a:t>
            </a:r>
            <a:r>
              <a:rPr sz="1100" spc="-15" dirty="0">
                <a:solidFill>
                  <a:prstClr val="black"/>
                </a:solidFill>
                <a:latin typeface="Arial"/>
                <a:cs typeface="Arial"/>
              </a:rPr>
              <a:t>a</a:t>
            </a:r>
            <a:r>
              <a:rPr sz="1100" spc="-10" dirty="0">
                <a:solidFill>
                  <a:prstClr val="black"/>
                </a:solidFill>
                <a:latin typeface="Arial"/>
                <a:cs typeface="Arial"/>
              </a:rPr>
              <a:t>c</a:t>
            </a:r>
            <a:r>
              <a:rPr sz="1100" dirty="0">
                <a:solidFill>
                  <a:prstClr val="black"/>
                </a:solidFill>
                <a:latin typeface="Arial"/>
                <a:cs typeface="Arial"/>
              </a:rPr>
              <a:t>k</a:t>
            </a:r>
            <a:r>
              <a:rPr sz="1100" spc="30" dirty="0">
                <a:solidFill>
                  <a:prstClr val="black"/>
                </a:solidFill>
                <a:latin typeface="Times New Roman"/>
                <a:cs typeface="Times New Roman"/>
              </a:rPr>
              <a:t> </a:t>
            </a:r>
            <a:r>
              <a:rPr sz="1100" spc="-15" dirty="0">
                <a:solidFill>
                  <a:prstClr val="black"/>
                </a:solidFill>
                <a:latin typeface="Arial"/>
                <a:cs typeface="Arial"/>
              </a:rPr>
              <a:t>append</a:t>
            </a:r>
            <a:r>
              <a:rPr sz="1100" spc="-5" dirty="0">
                <a:solidFill>
                  <a:prstClr val="black"/>
                </a:solidFill>
                <a:latin typeface="Arial"/>
                <a:cs typeface="Arial"/>
              </a:rPr>
              <a:t>:</a:t>
            </a:r>
            <a:r>
              <a:rPr sz="1100" spc="-40" dirty="0">
                <a:solidFill>
                  <a:prstClr val="black"/>
                </a:solidFill>
                <a:latin typeface="Times New Roman"/>
                <a:cs typeface="Times New Roman"/>
              </a:rPr>
              <a:t> </a:t>
            </a:r>
            <a:r>
              <a:rPr sz="1100" spc="15" dirty="0">
                <a:solidFill>
                  <a:prstClr val="black"/>
                </a:solidFill>
                <a:latin typeface="Arial"/>
                <a:cs typeface="Arial"/>
              </a:rPr>
              <a:t>A</a:t>
            </a:r>
            <a:r>
              <a:rPr sz="1100" spc="25" dirty="0">
                <a:solidFill>
                  <a:prstClr val="black"/>
                </a:solidFill>
                <a:latin typeface="Arial"/>
                <a:cs typeface="Arial"/>
              </a:rPr>
              <a:t>c</a:t>
            </a:r>
            <a:r>
              <a:rPr sz="110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dirty="0">
                <a:solidFill>
                  <a:prstClr val="black"/>
                </a:solidFill>
                <a:latin typeface="Arial"/>
                <a:cs typeface="Arial"/>
              </a:rPr>
              <a:t>ty</a:t>
            </a:r>
            <a:r>
              <a:rPr sz="1100" dirty="0">
                <a:solidFill>
                  <a:prstClr val="black"/>
                </a:solidFill>
                <a:latin typeface="Times New Roman"/>
                <a:cs typeface="Times New Roman"/>
              </a:rPr>
              <a:t> </a:t>
            </a:r>
            <a:r>
              <a:rPr sz="1100" dirty="0">
                <a:solidFill>
                  <a:prstClr val="black"/>
                </a:solidFill>
                <a:latin typeface="Arial"/>
                <a:cs typeface="Arial"/>
              </a:rPr>
              <a:t>2</a:t>
            </a:r>
            <a:r>
              <a:rPr sz="1100" spc="30" dirty="0">
                <a:solidFill>
                  <a:prstClr val="black"/>
                </a:solidFill>
                <a:latin typeface="Times New Roman"/>
                <a:cs typeface="Times New Roman"/>
              </a:rPr>
              <a:t> </a:t>
            </a:r>
            <a:r>
              <a:rPr sz="1100" spc="-5" dirty="0">
                <a:solidFill>
                  <a:prstClr val="black"/>
                </a:solidFill>
                <a:latin typeface="Arial"/>
                <a:cs typeface="Arial"/>
              </a:rPr>
              <a:t>[</a:t>
            </a:r>
            <a:r>
              <a:rPr sz="1100" dirty="0">
                <a:solidFill>
                  <a:prstClr val="black"/>
                </a:solidFill>
                <a:latin typeface="Times New Roman"/>
                <a:cs typeface="Times New Roman"/>
              </a:rPr>
              <a:t> </a:t>
            </a:r>
            <a:r>
              <a:rPr sz="1100" b="1" spc="-45" dirty="0">
                <a:solidFill>
                  <a:prstClr val="black"/>
                </a:solidFill>
                <a:latin typeface="Arial"/>
                <a:cs typeface="Arial"/>
              </a:rPr>
              <a:t>on</a:t>
            </a:r>
            <a:r>
              <a:rPr sz="1100" b="1" spc="-35" dirty="0">
                <a:solidFill>
                  <a:prstClr val="black"/>
                </a:solidFill>
                <a:latin typeface="Arial"/>
                <a:cs typeface="Arial"/>
              </a:rPr>
              <a:t>Res</a:t>
            </a:r>
            <a:r>
              <a:rPr sz="1100" b="1" spc="-45" dirty="0">
                <a:solidFill>
                  <a:prstClr val="black"/>
                </a:solidFill>
                <a:latin typeface="Arial"/>
                <a:cs typeface="Arial"/>
              </a:rPr>
              <a:t>u</a:t>
            </a:r>
            <a:r>
              <a:rPr sz="1100" b="1" spc="-60" dirty="0">
                <a:solidFill>
                  <a:prstClr val="black"/>
                </a:solidFill>
                <a:latin typeface="Arial"/>
                <a:cs typeface="Arial"/>
              </a:rPr>
              <a:t>m</a:t>
            </a:r>
            <a:r>
              <a:rPr sz="1100" b="1" spc="-30" dirty="0">
                <a:solidFill>
                  <a:prstClr val="black"/>
                </a:solidFill>
                <a:latin typeface="Arial"/>
                <a:cs typeface="Arial"/>
              </a:rPr>
              <a:t>e</a:t>
            </a:r>
            <a:r>
              <a:rPr sz="1100" spc="-50" dirty="0">
                <a:solidFill>
                  <a:prstClr val="black"/>
                </a:solidFill>
                <a:latin typeface="Arial"/>
                <a:cs typeface="Arial"/>
              </a:rPr>
              <a:t>(</a:t>
            </a:r>
            <a:r>
              <a:rPr sz="1100" spc="10" dirty="0">
                <a:solidFill>
                  <a:prstClr val="black"/>
                </a:solidFill>
                <a:latin typeface="Arial"/>
                <a:cs typeface="Arial"/>
              </a:rPr>
              <a:t>)</a:t>
            </a:r>
            <a:r>
              <a:rPr sz="1100" spc="-5" dirty="0">
                <a:solidFill>
                  <a:prstClr val="black"/>
                </a:solidFill>
                <a:latin typeface="Arial"/>
                <a:cs typeface="Arial"/>
              </a:rPr>
              <a:t>]</a:t>
            </a:r>
            <a:endParaRPr sz="1100">
              <a:solidFill>
                <a:prstClr val="black"/>
              </a:solidFill>
              <a:latin typeface="Arial"/>
              <a:cs typeface="Arial"/>
            </a:endParaRPr>
          </a:p>
        </p:txBody>
      </p:sp>
      <p:sp>
        <p:nvSpPr>
          <p:cNvPr id="20" name="object 20"/>
          <p:cNvSpPr txBox="1"/>
          <p:nvPr/>
        </p:nvSpPr>
        <p:spPr>
          <a:xfrm>
            <a:off x="5747776" y="5090858"/>
            <a:ext cx="3209925" cy="338554"/>
          </a:xfrm>
          <a:prstGeom prst="rect">
            <a:avLst/>
          </a:prstGeom>
        </p:spPr>
        <p:txBody>
          <a:bodyPr vert="horz" wrap="square" lIns="0" tIns="0" rIns="0" bIns="0" rtlCol="0">
            <a:spAutoFit/>
          </a:bodyPr>
          <a:lstStyle/>
          <a:p>
            <a:pPr marR="1270" algn="ctr"/>
            <a:r>
              <a:rPr sz="1100" spc="20" dirty="0">
                <a:solidFill>
                  <a:prstClr val="black"/>
                </a:solidFill>
                <a:latin typeface="Arial"/>
                <a:cs typeface="Arial"/>
              </a:rPr>
              <a:t>A</a:t>
            </a:r>
            <a:r>
              <a:rPr sz="1100" spc="25" dirty="0">
                <a:solidFill>
                  <a:prstClr val="black"/>
                </a:solidFill>
                <a:latin typeface="Arial"/>
                <a:cs typeface="Arial"/>
              </a:rPr>
              <a:t>c</a:t>
            </a:r>
            <a:r>
              <a:rPr sz="1100" spc="1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spc="10" dirty="0">
                <a:solidFill>
                  <a:prstClr val="black"/>
                </a:solidFill>
                <a:latin typeface="Arial"/>
                <a:cs typeface="Arial"/>
              </a:rPr>
              <a:t>t</a:t>
            </a:r>
            <a:r>
              <a:rPr sz="1100" dirty="0">
                <a:solidFill>
                  <a:prstClr val="black"/>
                </a:solidFill>
                <a:latin typeface="Arial"/>
                <a:cs typeface="Arial"/>
              </a:rPr>
              <a:t>y</a:t>
            </a:r>
            <a:r>
              <a:rPr sz="1100" spc="-60" dirty="0">
                <a:solidFill>
                  <a:prstClr val="black"/>
                </a:solidFill>
                <a:latin typeface="Times New Roman"/>
                <a:cs typeface="Times New Roman"/>
              </a:rPr>
              <a:t> </a:t>
            </a:r>
            <a:r>
              <a:rPr sz="1100" dirty="0">
                <a:solidFill>
                  <a:prstClr val="black"/>
                </a:solidFill>
                <a:latin typeface="Arial"/>
                <a:cs typeface="Arial"/>
              </a:rPr>
              <a:t>1</a:t>
            </a:r>
            <a:endParaRPr sz="1100">
              <a:solidFill>
                <a:prstClr val="black"/>
              </a:solidFill>
              <a:latin typeface="Arial"/>
              <a:cs typeface="Arial"/>
            </a:endParaRPr>
          </a:p>
          <a:p>
            <a:pPr algn="ctr"/>
            <a:r>
              <a:rPr sz="1100" b="1" spc="-45" dirty="0">
                <a:solidFill>
                  <a:prstClr val="black"/>
                </a:solidFill>
                <a:latin typeface="Arial"/>
                <a:cs typeface="Arial"/>
              </a:rPr>
              <a:t>onS</a:t>
            </a:r>
            <a:r>
              <a:rPr sz="1100" b="1" spc="-50" dirty="0">
                <a:solidFill>
                  <a:prstClr val="black"/>
                </a:solidFill>
                <a:latin typeface="Arial"/>
                <a:cs typeface="Arial"/>
              </a:rPr>
              <a:t>t</a:t>
            </a:r>
            <a:r>
              <a:rPr sz="1100" b="1" spc="-45" dirty="0">
                <a:solidFill>
                  <a:prstClr val="black"/>
                </a:solidFill>
                <a:latin typeface="Arial"/>
                <a:cs typeface="Arial"/>
              </a:rPr>
              <a:t>op</a:t>
            </a:r>
            <a:r>
              <a:rPr sz="1100" b="1" spc="-50" dirty="0">
                <a:solidFill>
                  <a:prstClr val="black"/>
                </a:solidFill>
                <a:latin typeface="Arial"/>
                <a:cs typeface="Arial"/>
              </a:rPr>
              <a:t>(</a:t>
            </a:r>
            <a:r>
              <a:rPr sz="1100" b="1" dirty="0">
                <a:solidFill>
                  <a:prstClr val="black"/>
                </a:solidFill>
                <a:latin typeface="Arial"/>
                <a:cs typeface="Arial"/>
              </a:rPr>
              <a:t>)</a:t>
            </a:r>
            <a:r>
              <a:rPr sz="1100" b="1" spc="-20" dirty="0">
                <a:solidFill>
                  <a:prstClr val="black"/>
                </a:solidFill>
                <a:latin typeface="Times New Roman"/>
                <a:cs typeface="Times New Roman"/>
              </a:rPr>
              <a:t> </a:t>
            </a:r>
            <a:r>
              <a:rPr sz="1100" b="1" dirty="0">
                <a:solidFill>
                  <a:prstClr val="black"/>
                </a:solidFill>
                <a:latin typeface="Arial"/>
                <a:cs typeface="Arial"/>
              </a:rPr>
              <a:t>→</a:t>
            </a:r>
            <a:r>
              <a:rPr sz="1100" b="1" spc="-10" dirty="0">
                <a:solidFill>
                  <a:prstClr val="black"/>
                </a:solidFill>
                <a:latin typeface="Arial"/>
                <a:cs typeface="Arial"/>
              </a:rPr>
              <a:t> </a:t>
            </a:r>
            <a:r>
              <a:rPr sz="1100" b="1" spc="-45" dirty="0">
                <a:solidFill>
                  <a:prstClr val="black"/>
                </a:solidFill>
                <a:latin typeface="Arial"/>
                <a:cs typeface="Arial"/>
              </a:rPr>
              <a:t>on</a:t>
            </a:r>
            <a:r>
              <a:rPr sz="1100" b="1" spc="-35" dirty="0">
                <a:solidFill>
                  <a:prstClr val="black"/>
                </a:solidFill>
                <a:latin typeface="Arial"/>
                <a:cs typeface="Arial"/>
              </a:rPr>
              <a:t>Res</a:t>
            </a:r>
            <a:r>
              <a:rPr sz="1100" b="1" spc="-50" dirty="0">
                <a:solidFill>
                  <a:prstClr val="black"/>
                </a:solidFill>
                <a:latin typeface="Arial"/>
                <a:cs typeface="Arial"/>
              </a:rPr>
              <a:t>t</a:t>
            </a:r>
            <a:r>
              <a:rPr sz="1100" b="1" spc="-35" dirty="0">
                <a:solidFill>
                  <a:prstClr val="black"/>
                </a:solidFill>
                <a:latin typeface="Arial"/>
                <a:cs typeface="Arial"/>
              </a:rPr>
              <a:t>a</a:t>
            </a:r>
            <a:r>
              <a:rPr sz="1100" b="1" spc="-50" dirty="0">
                <a:solidFill>
                  <a:prstClr val="black"/>
                </a:solidFill>
                <a:latin typeface="Arial"/>
                <a:cs typeface="Arial"/>
              </a:rPr>
              <a:t>rt(</a:t>
            </a:r>
            <a:r>
              <a:rPr sz="1100" b="1" dirty="0">
                <a:solidFill>
                  <a:prstClr val="black"/>
                </a:solidFill>
                <a:latin typeface="Arial"/>
                <a:cs typeface="Arial"/>
              </a:rPr>
              <a:t>)</a:t>
            </a:r>
            <a:r>
              <a:rPr sz="1100" b="1" spc="40" dirty="0">
                <a:solidFill>
                  <a:prstClr val="black"/>
                </a:solidFill>
                <a:latin typeface="Times New Roman"/>
                <a:cs typeface="Times New Roman"/>
              </a:rPr>
              <a:t> </a:t>
            </a:r>
            <a:r>
              <a:rPr sz="1100" b="1" dirty="0">
                <a:solidFill>
                  <a:prstClr val="black"/>
                </a:solidFill>
                <a:latin typeface="Arial"/>
                <a:cs typeface="Arial"/>
              </a:rPr>
              <a:t>→</a:t>
            </a:r>
            <a:r>
              <a:rPr sz="1100" b="1" spc="-10" dirty="0">
                <a:solidFill>
                  <a:prstClr val="black"/>
                </a:solidFill>
                <a:latin typeface="Arial"/>
                <a:cs typeface="Arial"/>
              </a:rPr>
              <a:t> </a:t>
            </a:r>
            <a:r>
              <a:rPr sz="1100" b="1" spc="-25" dirty="0">
                <a:solidFill>
                  <a:prstClr val="black"/>
                </a:solidFill>
                <a:latin typeface="Arial"/>
                <a:cs typeface="Arial"/>
              </a:rPr>
              <a:t>onS</a:t>
            </a:r>
            <a:r>
              <a:rPr sz="1100" b="1" spc="-30" dirty="0">
                <a:solidFill>
                  <a:prstClr val="black"/>
                </a:solidFill>
                <a:latin typeface="Arial"/>
                <a:cs typeface="Arial"/>
              </a:rPr>
              <a:t>t</a:t>
            </a:r>
            <a:r>
              <a:rPr sz="1100" b="1" spc="-15" dirty="0">
                <a:solidFill>
                  <a:prstClr val="black"/>
                </a:solidFill>
                <a:latin typeface="Arial"/>
                <a:cs typeface="Arial"/>
              </a:rPr>
              <a:t>a</a:t>
            </a:r>
            <a:r>
              <a:rPr sz="1100" b="1" spc="-30" dirty="0">
                <a:solidFill>
                  <a:prstClr val="black"/>
                </a:solidFill>
                <a:latin typeface="Arial"/>
                <a:cs typeface="Arial"/>
              </a:rPr>
              <a:t>rt(</a:t>
            </a:r>
            <a:r>
              <a:rPr sz="1100" b="1" dirty="0">
                <a:solidFill>
                  <a:prstClr val="black"/>
                </a:solidFill>
                <a:latin typeface="Arial"/>
                <a:cs typeface="Arial"/>
              </a:rPr>
              <a:t>)</a:t>
            </a:r>
            <a:r>
              <a:rPr sz="1100" b="1" spc="-85" dirty="0">
                <a:solidFill>
                  <a:prstClr val="black"/>
                </a:solidFill>
                <a:latin typeface="Times New Roman"/>
                <a:cs typeface="Times New Roman"/>
              </a:rPr>
              <a:t> </a:t>
            </a:r>
            <a:r>
              <a:rPr sz="1100" b="1" dirty="0">
                <a:solidFill>
                  <a:prstClr val="black"/>
                </a:solidFill>
                <a:latin typeface="Arial"/>
                <a:cs typeface="Arial"/>
              </a:rPr>
              <a:t>→</a:t>
            </a:r>
            <a:r>
              <a:rPr sz="1100" b="1" spc="-110" dirty="0">
                <a:solidFill>
                  <a:prstClr val="black"/>
                </a:solidFill>
                <a:latin typeface="Arial"/>
                <a:cs typeface="Arial"/>
              </a:rPr>
              <a:t> </a:t>
            </a:r>
            <a:r>
              <a:rPr sz="1100" b="1" spc="-45" dirty="0">
                <a:solidFill>
                  <a:prstClr val="black"/>
                </a:solidFill>
                <a:latin typeface="Arial"/>
                <a:cs typeface="Arial"/>
              </a:rPr>
              <a:t>on</a:t>
            </a:r>
            <a:r>
              <a:rPr sz="1100" b="1" spc="-35" dirty="0">
                <a:solidFill>
                  <a:prstClr val="black"/>
                </a:solidFill>
                <a:latin typeface="Arial"/>
                <a:cs typeface="Arial"/>
              </a:rPr>
              <a:t>Res</a:t>
            </a:r>
            <a:r>
              <a:rPr sz="1100" b="1" spc="-45" dirty="0">
                <a:solidFill>
                  <a:prstClr val="black"/>
                </a:solidFill>
                <a:latin typeface="Arial"/>
                <a:cs typeface="Arial"/>
              </a:rPr>
              <a:t>u</a:t>
            </a:r>
            <a:r>
              <a:rPr sz="1100" b="1" spc="-60" dirty="0">
                <a:solidFill>
                  <a:prstClr val="black"/>
                </a:solidFill>
                <a:latin typeface="Arial"/>
                <a:cs typeface="Arial"/>
              </a:rPr>
              <a:t>m</a:t>
            </a:r>
            <a:r>
              <a:rPr sz="1100" b="1" spc="-35" dirty="0">
                <a:solidFill>
                  <a:prstClr val="black"/>
                </a:solidFill>
                <a:latin typeface="Arial"/>
                <a:cs typeface="Arial"/>
              </a:rPr>
              <a:t>e</a:t>
            </a:r>
            <a:r>
              <a:rPr sz="1100" b="1" spc="-50" dirty="0">
                <a:solidFill>
                  <a:prstClr val="black"/>
                </a:solidFill>
                <a:latin typeface="Arial"/>
                <a:cs typeface="Arial"/>
              </a:rPr>
              <a:t>(</a:t>
            </a:r>
            <a:r>
              <a:rPr sz="1100" b="1" dirty="0">
                <a:solidFill>
                  <a:prstClr val="black"/>
                </a:solidFill>
                <a:latin typeface="Arial"/>
                <a:cs typeface="Arial"/>
              </a:rPr>
              <a:t>)</a:t>
            </a:r>
            <a:endParaRPr sz="1100">
              <a:solidFill>
                <a:prstClr val="black"/>
              </a:solidFill>
              <a:latin typeface="Arial"/>
              <a:cs typeface="Arial"/>
            </a:endParaRPr>
          </a:p>
        </p:txBody>
      </p:sp>
      <p:sp>
        <p:nvSpPr>
          <p:cNvPr id="21" name="object 21"/>
          <p:cNvSpPr txBox="1"/>
          <p:nvPr/>
        </p:nvSpPr>
        <p:spPr>
          <a:xfrm>
            <a:off x="534031" y="5792250"/>
            <a:ext cx="1639570" cy="169277"/>
          </a:xfrm>
          <a:prstGeom prst="rect">
            <a:avLst/>
          </a:prstGeom>
        </p:spPr>
        <p:txBody>
          <a:bodyPr vert="horz" wrap="square" lIns="0" tIns="0" rIns="0" bIns="0" rtlCol="0">
            <a:spAutoFit/>
          </a:bodyPr>
          <a:lstStyle/>
          <a:p>
            <a:pPr marL="12700"/>
            <a:r>
              <a:rPr sz="1100" spc="-25" dirty="0">
                <a:solidFill>
                  <a:prstClr val="black"/>
                </a:solidFill>
                <a:latin typeface="Arial"/>
                <a:cs typeface="Arial"/>
              </a:rPr>
              <a:t>A</a:t>
            </a:r>
            <a:r>
              <a:rPr sz="1100" spc="-10" dirty="0">
                <a:solidFill>
                  <a:prstClr val="black"/>
                </a:solidFill>
                <a:latin typeface="Arial"/>
                <a:cs typeface="Arial"/>
              </a:rPr>
              <a:t>ks</a:t>
            </a:r>
            <a:r>
              <a:rPr sz="1100" spc="-45" dirty="0">
                <a:solidFill>
                  <a:prstClr val="black"/>
                </a:solidFill>
                <a:latin typeface="Arial"/>
                <a:cs typeface="Arial"/>
              </a:rPr>
              <a:t>i</a:t>
            </a:r>
            <a:r>
              <a:rPr sz="1100" spc="-5" dirty="0">
                <a:solidFill>
                  <a:prstClr val="black"/>
                </a:solidFill>
                <a:latin typeface="Arial"/>
                <a:cs typeface="Arial"/>
              </a:rPr>
              <a:t>:</a:t>
            </a:r>
            <a:r>
              <a:rPr sz="1100" spc="35" dirty="0">
                <a:solidFill>
                  <a:prstClr val="black"/>
                </a:solidFill>
                <a:latin typeface="Times New Roman"/>
                <a:cs typeface="Times New Roman"/>
              </a:rPr>
              <a:t> </a:t>
            </a:r>
            <a:r>
              <a:rPr sz="1100" spc="-5" dirty="0">
                <a:solidFill>
                  <a:prstClr val="black"/>
                </a:solidFill>
                <a:latin typeface="Arial"/>
                <a:cs typeface="Arial"/>
              </a:rPr>
              <a:t>K</a:t>
            </a:r>
            <a:r>
              <a:rPr sz="1100" spc="-25" dirty="0">
                <a:solidFill>
                  <a:prstClr val="black"/>
                </a:solidFill>
                <a:latin typeface="Arial"/>
                <a:cs typeface="Arial"/>
              </a:rPr>
              <a:t>li</a:t>
            </a:r>
            <a:r>
              <a:rPr sz="1100" dirty="0">
                <a:solidFill>
                  <a:prstClr val="black"/>
                </a:solidFill>
                <a:latin typeface="Arial"/>
                <a:cs typeface="Arial"/>
              </a:rPr>
              <a:t>k</a:t>
            </a:r>
            <a:r>
              <a:rPr sz="1100" spc="75" dirty="0">
                <a:solidFill>
                  <a:prstClr val="black"/>
                </a:solidFill>
                <a:latin typeface="Times New Roman"/>
                <a:cs typeface="Times New Roman"/>
              </a:rPr>
              <a:t> </a:t>
            </a:r>
            <a:r>
              <a:rPr sz="1100" spc="-5" dirty="0">
                <a:solidFill>
                  <a:prstClr val="black"/>
                </a:solidFill>
                <a:latin typeface="Arial"/>
                <a:cs typeface="Arial"/>
              </a:rPr>
              <a:t>B</a:t>
            </a:r>
            <a:r>
              <a:rPr sz="1100" spc="5" dirty="0">
                <a:solidFill>
                  <a:prstClr val="black"/>
                </a:solidFill>
                <a:latin typeface="Arial"/>
                <a:cs typeface="Arial"/>
              </a:rPr>
              <a:t>u</a:t>
            </a:r>
            <a:r>
              <a:rPr sz="1100" spc="-15" dirty="0">
                <a:solidFill>
                  <a:prstClr val="black"/>
                </a:solidFill>
                <a:latin typeface="Arial"/>
                <a:cs typeface="Arial"/>
              </a:rPr>
              <a:t>tt</a:t>
            </a:r>
            <a:r>
              <a:rPr sz="1100" spc="5" dirty="0">
                <a:solidFill>
                  <a:prstClr val="black"/>
                </a:solidFill>
                <a:latin typeface="Arial"/>
                <a:cs typeface="Arial"/>
              </a:rPr>
              <a:t>on</a:t>
            </a:r>
            <a:r>
              <a:rPr sz="1100" dirty="0">
                <a:solidFill>
                  <a:prstClr val="black"/>
                </a:solidFill>
                <a:latin typeface="Arial"/>
                <a:cs typeface="Arial"/>
              </a:rPr>
              <a:t>1</a:t>
            </a:r>
            <a:r>
              <a:rPr sz="1100" spc="-105" dirty="0">
                <a:solidFill>
                  <a:prstClr val="black"/>
                </a:solidFill>
                <a:latin typeface="Times New Roman"/>
                <a:cs typeface="Times New Roman"/>
              </a:rPr>
              <a:t> </a:t>
            </a:r>
            <a:r>
              <a:rPr sz="1100" spc="-30" dirty="0">
                <a:solidFill>
                  <a:prstClr val="black"/>
                </a:solidFill>
                <a:latin typeface="Arial"/>
                <a:cs typeface="Arial"/>
              </a:rPr>
              <a:t>(</a:t>
            </a:r>
            <a:r>
              <a:rPr sz="1100" spc="-25" dirty="0">
                <a:solidFill>
                  <a:prstClr val="black"/>
                </a:solidFill>
                <a:latin typeface="Arial"/>
                <a:cs typeface="Arial"/>
              </a:rPr>
              <a:t>P</a:t>
            </a:r>
            <a:r>
              <a:rPr sz="1100" spc="-45" dirty="0">
                <a:solidFill>
                  <a:prstClr val="black"/>
                </a:solidFill>
                <a:latin typeface="Arial"/>
                <a:cs typeface="Arial"/>
              </a:rPr>
              <a:t>i</a:t>
            </a:r>
            <a:r>
              <a:rPr sz="1100" spc="-15" dirty="0">
                <a:solidFill>
                  <a:prstClr val="black"/>
                </a:solidFill>
                <a:latin typeface="Arial"/>
                <a:cs typeface="Arial"/>
              </a:rPr>
              <a:t>ndah</a:t>
            </a:r>
            <a:r>
              <a:rPr sz="1100" dirty="0">
                <a:solidFill>
                  <a:prstClr val="black"/>
                </a:solidFill>
                <a:latin typeface="Arial"/>
                <a:cs typeface="Arial"/>
              </a:rPr>
              <a:t>)</a:t>
            </a:r>
            <a:endParaRPr sz="1100">
              <a:solidFill>
                <a:prstClr val="black"/>
              </a:solidFill>
              <a:latin typeface="Arial"/>
              <a:cs typeface="Arial"/>
            </a:endParaRPr>
          </a:p>
        </p:txBody>
      </p:sp>
      <p:sp>
        <p:nvSpPr>
          <p:cNvPr id="22" name="object 22"/>
          <p:cNvSpPr txBox="1"/>
          <p:nvPr/>
        </p:nvSpPr>
        <p:spPr>
          <a:xfrm>
            <a:off x="3139832" y="5792250"/>
            <a:ext cx="1983739" cy="169277"/>
          </a:xfrm>
          <a:prstGeom prst="rect">
            <a:avLst/>
          </a:prstGeom>
        </p:spPr>
        <p:txBody>
          <a:bodyPr vert="horz" wrap="square" lIns="0" tIns="0" rIns="0" bIns="0" rtlCol="0">
            <a:spAutoFit/>
          </a:bodyPr>
          <a:lstStyle/>
          <a:p>
            <a:pPr marL="12700"/>
            <a:r>
              <a:rPr sz="1100" spc="-25" dirty="0">
                <a:solidFill>
                  <a:prstClr val="black"/>
                </a:solidFill>
                <a:latin typeface="Arial"/>
                <a:cs typeface="Arial"/>
              </a:rPr>
              <a:t>A</a:t>
            </a:r>
            <a:r>
              <a:rPr sz="1100" spc="-10" dirty="0">
                <a:solidFill>
                  <a:prstClr val="black"/>
                </a:solidFill>
                <a:latin typeface="Arial"/>
                <a:cs typeface="Arial"/>
              </a:rPr>
              <a:t>ks</a:t>
            </a:r>
            <a:r>
              <a:rPr sz="1100" spc="-45" dirty="0">
                <a:solidFill>
                  <a:prstClr val="black"/>
                </a:solidFill>
                <a:latin typeface="Arial"/>
                <a:cs typeface="Arial"/>
              </a:rPr>
              <a:t>i</a:t>
            </a:r>
            <a:r>
              <a:rPr sz="1100" spc="-5" dirty="0">
                <a:solidFill>
                  <a:prstClr val="black"/>
                </a:solidFill>
                <a:latin typeface="Arial"/>
                <a:cs typeface="Arial"/>
              </a:rPr>
              <a:t>:</a:t>
            </a:r>
            <a:r>
              <a:rPr sz="1100" spc="40" dirty="0">
                <a:solidFill>
                  <a:prstClr val="black"/>
                </a:solidFill>
                <a:latin typeface="Times New Roman"/>
                <a:cs typeface="Times New Roman"/>
              </a:rPr>
              <a:t> </a:t>
            </a:r>
            <a:r>
              <a:rPr sz="1100" spc="-5" dirty="0">
                <a:solidFill>
                  <a:prstClr val="black"/>
                </a:solidFill>
                <a:latin typeface="Arial"/>
                <a:cs typeface="Arial"/>
              </a:rPr>
              <a:t>K</a:t>
            </a:r>
            <a:r>
              <a:rPr sz="1100" spc="-25" dirty="0">
                <a:solidFill>
                  <a:prstClr val="black"/>
                </a:solidFill>
                <a:latin typeface="Arial"/>
                <a:cs typeface="Arial"/>
              </a:rPr>
              <a:t>li</a:t>
            </a:r>
            <a:r>
              <a:rPr sz="1100" dirty="0">
                <a:solidFill>
                  <a:prstClr val="black"/>
                </a:solidFill>
                <a:latin typeface="Arial"/>
                <a:cs typeface="Arial"/>
              </a:rPr>
              <a:t>k</a:t>
            </a:r>
            <a:r>
              <a:rPr sz="1100" spc="75" dirty="0">
                <a:solidFill>
                  <a:prstClr val="black"/>
                </a:solidFill>
                <a:latin typeface="Times New Roman"/>
                <a:cs typeface="Times New Roman"/>
              </a:rPr>
              <a:t> </a:t>
            </a:r>
            <a:r>
              <a:rPr sz="1100" spc="-15" dirty="0">
                <a:solidFill>
                  <a:prstClr val="black"/>
                </a:solidFill>
                <a:latin typeface="Arial"/>
                <a:cs typeface="Arial"/>
              </a:rPr>
              <a:t>Ha</a:t>
            </a:r>
            <a:r>
              <a:rPr sz="1100" spc="-30" dirty="0">
                <a:solidFill>
                  <a:prstClr val="black"/>
                </a:solidFill>
                <a:latin typeface="Arial"/>
                <a:cs typeface="Arial"/>
              </a:rPr>
              <a:t>r</a:t>
            </a:r>
            <a:r>
              <a:rPr sz="1100" spc="-15" dirty="0">
                <a:solidFill>
                  <a:prstClr val="black"/>
                </a:solidFill>
                <a:latin typeface="Arial"/>
                <a:cs typeface="Arial"/>
              </a:rPr>
              <a:t>d</a:t>
            </a:r>
            <a:r>
              <a:rPr sz="1100" spc="-35" dirty="0">
                <a:solidFill>
                  <a:prstClr val="black"/>
                </a:solidFill>
                <a:latin typeface="Arial"/>
                <a:cs typeface="Arial"/>
              </a:rPr>
              <a:t>w</a:t>
            </a:r>
            <a:r>
              <a:rPr sz="1100" spc="-15" dirty="0">
                <a:solidFill>
                  <a:prstClr val="black"/>
                </a:solidFill>
                <a:latin typeface="Arial"/>
                <a:cs typeface="Arial"/>
              </a:rPr>
              <a:t>a</a:t>
            </a:r>
            <a:r>
              <a:rPr sz="1100" spc="-30" dirty="0">
                <a:solidFill>
                  <a:prstClr val="black"/>
                </a:solidFill>
                <a:latin typeface="Arial"/>
                <a:cs typeface="Arial"/>
              </a:rPr>
              <a:t>r</a:t>
            </a:r>
            <a:r>
              <a:rPr sz="1100" dirty="0">
                <a:solidFill>
                  <a:prstClr val="black"/>
                </a:solidFill>
                <a:latin typeface="Arial"/>
                <a:cs typeface="Arial"/>
              </a:rPr>
              <a:t>e</a:t>
            </a:r>
            <a:r>
              <a:rPr sz="1100" spc="70" dirty="0">
                <a:solidFill>
                  <a:prstClr val="black"/>
                </a:solidFill>
                <a:latin typeface="Times New Roman"/>
                <a:cs typeface="Times New Roman"/>
              </a:rPr>
              <a:t> </a:t>
            </a:r>
            <a:r>
              <a:rPr sz="1100" spc="-25" dirty="0">
                <a:solidFill>
                  <a:prstClr val="black"/>
                </a:solidFill>
                <a:latin typeface="Arial"/>
                <a:cs typeface="Arial"/>
              </a:rPr>
              <a:t>B</a:t>
            </a:r>
            <a:r>
              <a:rPr sz="1100" spc="-15" dirty="0">
                <a:solidFill>
                  <a:prstClr val="black"/>
                </a:solidFill>
                <a:latin typeface="Arial"/>
                <a:cs typeface="Arial"/>
              </a:rPr>
              <a:t>a</a:t>
            </a:r>
            <a:r>
              <a:rPr sz="1100" spc="-10" dirty="0">
                <a:solidFill>
                  <a:prstClr val="black"/>
                </a:solidFill>
                <a:latin typeface="Arial"/>
                <a:cs typeface="Arial"/>
              </a:rPr>
              <a:t>c</a:t>
            </a:r>
            <a:r>
              <a:rPr sz="1100" dirty="0">
                <a:solidFill>
                  <a:prstClr val="black"/>
                </a:solidFill>
                <a:latin typeface="Arial"/>
                <a:cs typeface="Arial"/>
              </a:rPr>
              <a:t>k</a:t>
            </a:r>
            <a:r>
              <a:rPr sz="1100" spc="-145" dirty="0">
                <a:solidFill>
                  <a:prstClr val="black"/>
                </a:solidFill>
                <a:latin typeface="Times New Roman"/>
                <a:cs typeface="Times New Roman"/>
              </a:rPr>
              <a:t> </a:t>
            </a:r>
            <a:r>
              <a:rPr sz="1100" spc="-5" dirty="0">
                <a:solidFill>
                  <a:prstClr val="black"/>
                </a:solidFill>
                <a:latin typeface="Arial"/>
                <a:cs typeface="Arial"/>
              </a:rPr>
              <a:t>B</a:t>
            </a:r>
            <a:r>
              <a:rPr sz="1100" spc="5" dirty="0">
                <a:solidFill>
                  <a:prstClr val="black"/>
                </a:solidFill>
                <a:latin typeface="Arial"/>
                <a:cs typeface="Arial"/>
              </a:rPr>
              <a:t>u</a:t>
            </a:r>
            <a:r>
              <a:rPr sz="1100" spc="-15" dirty="0">
                <a:solidFill>
                  <a:prstClr val="black"/>
                </a:solidFill>
                <a:latin typeface="Arial"/>
                <a:cs typeface="Arial"/>
              </a:rPr>
              <a:t>tt</a:t>
            </a:r>
            <a:r>
              <a:rPr sz="1100" spc="5" dirty="0">
                <a:solidFill>
                  <a:prstClr val="black"/>
                </a:solidFill>
                <a:latin typeface="Arial"/>
                <a:cs typeface="Arial"/>
              </a:rPr>
              <a:t>o</a:t>
            </a:r>
            <a:r>
              <a:rPr sz="1100" dirty="0">
                <a:solidFill>
                  <a:prstClr val="black"/>
                </a:solidFill>
                <a:latin typeface="Arial"/>
                <a:cs typeface="Arial"/>
              </a:rPr>
              <a:t>n</a:t>
            </a:r>
            <a:endParaRPr sz="1100">
              <a:solidFill>
                <a:prstClr val="black"/>
              </a:solidFill>
              <a:latin typeface="Arial"/>
              <a:cs typeface="Arial"/>
            </a:endParaRPr>
          </a:p>
        </p:txBody>
      </p:sp>
      <p:sp>
        <p:nvSpPr>
          <p:cNvPr id="23" name="object 23"/>
          <p:cNvSpPr txBox="1"/>
          <p:nvPr/>
        </p:nvSpPr>
        <p:spPr>
          <a:xfrm>
            <a:off x="6872380" y="5792250"/>
            <a:ext cx="934085" cy="169277"/>
          </a:xfrm>
          <a:prstGeom prst="rect">
            <a:avLst/>
          </a:prstGeom>
        </p:spPr>
        <p:txBody>
          <a:bodyPr vert="horz" wrap="square" lIns="0" tIns="0" rIns="0" bIns="0" rtlCol="0">
            <a:spAutoFit/>
          </a:bodyPr>
          <a:lstStyle/>
          <a:p>
            <a:pPr marL="12700"/>
            <a:r>
              <a:rPr sz="1100" spc="15" dirty="0">
                <a:solidFill>
                  <a:prstClr val="black"/>
                </a:solidFill>
                <a:latin typeface="Arial"/>
                <a:cs typeface="Arial"/>
              </a:rPr>
              <a:t>A</a:t>
            </a:r>
            <a:r>
              <a:rPr sz="1100" spc="25" dirty="0">
                <a:solidFill>
                  <a:prstClr val="black"/>
                </a:solidFill>
                <a:latin typeface="Arial"/>
                <a:cs typeface="Arial"/>
              </a:rPr>
              <a:t>k</a:t>
            </a:r>
            <a:r>
              <a:rPr sz="1100" dirty="0">
                <a:solidFill>
                  <a:prstClr val="black"/>
                </a:solidFill>
                <a:latin typeface="Arial"/>
                <a:cs typeface="Arial"/>
              </a:rPr>
              <a:t>t</a:t>
            </a:r>
            <a:r>
              <a:rPr sz="1100" spc="-5" dirty="0">
                <a:solidFill>
                  <a:prstClr val="black"/>
                </a:solidFill>
                <a:latin typeface="Arial"/>
                <a:cs typeface="Arial"/>
              </a:rPr>
              <a:t>i</a:t>
            </a:r>
            <a:r>
              <a:rPr sz="1100" dirty="0">
                <a:solidFill>
                  <a:prstClr val="black"/>
                </a:solidFill>
                <a:latin typeface="Arial"/>
                <a:cs typeface="Arial"/>
              </a:rPr>
              <a:t>f</a:t>
            </a:r>
            <a:r>
              <a:rPr sz="1100" spc="-5" dirty="0">
                <a:solidFill>
                  <a:prstClr val="black"/>
                </a:solidFill>
                <a:latin typeface="Arial"/>
                <a:cs typeface="Arial"/>
              </a:rPr>
              <a:t>:</a:t>
            </a:r>
            <a:r>
              <a:rPr sz="1100" spc="-5" dirty="0">
                <a:solidFill>
                  <a:prstClr val="black"/>
                </a:solidFill>
                <a:latin typeface="Times New Roman"/>
                <a:cs typeface="Times New Roman"/>
              </a:rPr>
              <a:t> </a:t>
            </a:r>
            <a:r>
              <a:rPr sz="1100" spc="15" dirty="0">
                <a:solidFill>
                  <a:prstClr val="black"/>
                </a:solidFill>
                <a:latin typeface="Arial"/>
                <a:cs typeface="Arial"/>
              </a:rPr>
              <a:t>A</a:t>
            </a:r>
            <a:r>
              <a:rPr sz="1100" spc="25" dirty="0">
                <a:solidFill>
                  <a:prstClr val="black"/>
                </a:solidFill>
                <a:latin typeface="Arial"/>
                <a:cs typeface="Arial"/>
              </a:rPr>
              <a:t>c</a:t>
            </a:r>
            <a:r>
              <a:rPr sz="110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dirty="0">
                <a:solidFill>
                  <a:prstClr val="black"/>
                </a:solidFill>
                <a:latin typeface="Arial"/>
                <a:cs typeface="Arial"/>
              </a:rPr>
              <a:t>ty</a:t>
            </a:r>
            <a:r>
              <a:rPr sz="1100" spc="-135" dirty="0">
                <a:solidFill>
                  <a:prstClr val="black"/>
                </a:solidFill>
                <a:latin typeface="Times New Roman"/>
                <a:cs typeface="Times New Roman"/>
              </a:rPr>
              <a:t> </a:t>
            </a:r>
            <a:r>
              <a:rPr sz="1100" dirty="0">
                <a:solidFill>
                  <a:prstClr val="black"/>
                </a:solidFill>
                <a:latin typeface="Arial"/>
                <a:cs typeface="Arial"/>
              </a:rPr>
              <a:t>1</a:t>
            </a:r>
            <a:endParaRPr sz="1100">
              <a:solidFill>
                <a:prstClr val="black"/>
              </a:solidFill>
              <a:latin typeface="Arial"/>
              <a:cs typeface="Arial"/>
            </a:endParaRPr>
          </a:p>
        </p:txBody>
      </p:sp>
      <p:sp>
        <p:nvSpPr>
          <p:cNvPr id="24" name="object 24"/>
          <p:cNvSpPr txBox="1"/>
          <p:nvPr/>
        </p:nvSpPr>
        <p:spPr>
          <a:xfrm>
            <a:off x="255600" y="6265121"/>
            <a:ext cx="2201545" cy="169277"/>
          </a:xfrm>
          <a:prstGeom prst="rect">
            <a:avLst/>
          </a:prstGeom>
        </p:spPr>
        <p:txBody>
          <a:bodyPr vert="horz" wrap="square" lIns="0" tIns="0" rIns="0" bIns="0" rtlCol="0">
            <a:spAutoFit/>
          </a:bodyPr>
          <a:lstStyle/>
          <a:p>
            <a:pPr marL="12700"/>
            <a:r>
              <a:rPr sz="1100" spc="-25" dirty="0">
                <a:solidFill>
                  <a:prstClr val="black"/>
                </a:solidFill>
                <a:latin typeface="Arial"/>
                <a:cs typeface="Arial"/>
              </a:rPr>
              <a:t>S</a:t>
            </a:r>
            <a:r>
              <a:rPr sz="1100" spc="-35" dirty="0">
                <a:solidFill>
                  <a:prstClr val="black"/>
                </a:solidFill>
                <a:latin typeface="Arial"/>
                <a:cs typeface="Arial"/>
              </a:rPr>
              <a:t>t</a:t>
            </a:r>
            <a:r>
              <a:rPr sz="1100" spc="-15" dirty="0">
                <a:solidFill>
                  <a:prstClr val="black"/>
                </a:solidFill>
                <a:latin typeface="Arial"/>
                <a:cs typeface="Arial"/>
              </a:rPr>
              <a:t>a</a:t>
            </a:r>
            <a:r>
              <a:rPr sz="1100" spc="-10" dirty="0">
                <a:solidFill>
                  <a:prstClr val="black"/>
                </a:solidFill>
                <a:latin typeface="Arial"/>
                <a:cs typeface="Arial"/>
              </a:rPr>
              <a:t>c</a:t>
            </a:r>
            <a:r>
              <a:rPr sz="1100" dirty="0">
                <a:solidFill>
                  <a:prstClr val="black"/>
                </a:solidFill>
                <a:latin typeface="Arial"/>
                <a:cs typeface="Arial"/>
              </a:rPr>
              <a:t>k</a:t>
            </a:r>
            <a:r>
              <a:rPr sz="1100" spc="30" dirty="0">
                <a:solidFill>
                  <a:prstClr val="black"/>
                </a:solidFill>
                <a:latin typeface="Times New Roman"/>
                <a:cs typeface="Times New Roman"/>
              </a:rPr>
              <a:t> </a:t>
            </a:r>
            <a:r>
              <a:rPr sz="1100" spc="-15" dirty="0">
                <a:solidFill>
                  <a:prstClr val="black"/>
                </a:solidFill>
                <a:latin typeface="Arial"/>
                <a:cs typeface="Arial"/>
              </a:rPr>
              <a:t>append</a:t>
            </a:r>
            <a:r>
              <a:rPr sz="1100" spc="-5" dirty="0">
                <a:solidFill>
                  <a:prstClr val="black"/>
                </a:solidFill>
                <a:latin typeface="Arial"/>
                <a:cs typeface="Arial"/>
              </a:rPr>
              <a:t>:</a:t>
            </a:r>
            <a:r>
              <a:rPr sz="1100" spc="-40" dirty="0">
                <a:solidFill>
                  <a:prstClr val="black"/>
                </a:solidFill>
                <a:latin typeface="Times New Roman"/>
                <a:cs typeface="Times New Roman"/>
              </a:rPr>
              <a:t> </a:t>
            </a:r>
            <a:r>
              <a:rPr sz="1100" spc="15" dirty="0">
                <a:solidFill>
                  <a:prstClr val="black"/>
                </a:solidFill>
                <a:latin typeface="Arial"/>
                <a:cs typeface="Arial"/>
              </a:rPr>
              <a:t>A</a:t>
            </a:r>
            <a:r>
              <a:rPr sz="1100" spc="25" dirty="0">
                <a:solidFill>
                  <a:prstClr val="black"/>
                </a:solidFill>
                <a:latin typeface="Arial"/>
                <a:cs typeface="Arial"/>
              </a:rPr>
              <a:t>c</a:t>
            </a:r>
            <a:r>
              <a:rPr sz="110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dirty="0">
                <a:solidFill>
                  <a:prstClr val="black"/>
                </a:solidFill>
                <a:latin typeface="Arial"/>
                <a:cs typeface="Arial"/>
              </a:rPr>
              <a:t>ty</a:t>
            </a:r>
            <a:r>
              <a:rPr sz="1100" dirty="0">
                <a:solidFill>
                  <a:prstClr val="black"/>
                </a:solidFill>
                <a:latin typeface="Times New Roman"/>
                <a:cs typeface="Times New Roman"/>
              </a:rPr>
              <a:t> </a:t>
            </a:r>
            <a:r>
              <a:rPr sz="1100" dirty="0">
                <a:solidFill>
                  <a:prstClr val="black"/>
                </a:solidFill>
                <a:latin typeface="Arial"/>
                <a:cs typeface="Arial"/>
              </a:rPr>
              <a:t>1</a:t>
            </a:r>
            <a:r>
              <a:rPr sz="1100" spc="30" dirty="0">
                <a:solidFill>
                  <a:prstClr val="black"/>
                </a:solidFill>
                <a:latin typeface="Times New Roman"/>
                <a:cs typeface="Times New Roman"/>
              </a:rPr>
              <a:t> </a:t>
            </a:r>
            <a:r>
              <a:rPr sz="1100" spc="60" dirty="0">
                <a:solidFill>
                  <a:prstClr val="black"/>
                </a:solidFill>
                <a:latin typeface="Arial"/>
                <a:cs typeface="Arial"/>
              </a:rPr>
              <a:t>[</a:t>
            </a:r>
            <a:r>
              <a:rPr sz="1100" b="1" spc="-45" dirty="0">
                <a:solidFill>
                  <a:prstClr val="black"/>
                </a:solidFill>
                <a:latin typeface="Arial"/>
                <a:cs typeface="Arial"/>
              </a:rPr>
              <a:t>onS</a:t>
            </a:r>
            <a:r>
              <a:rPr sz="1100" b="1" spc="-50" dirty="0">
                <a:solidFill>
                  <a:prstClr val="black"/>
                </a:solidFill>
                <a:latin typeface="Arial"/>
                <a:cs typeface="Arial"/>
              </a:rPr>
              <a:t>t</a:t>
            </a:r>
            <a:r>
              <a:rPr sz="1100" b="1" spc="-45" dirty="0">
                <a:solidFill>
                  <a:prstClr val="black"/>
                </a:solidFill>
                <a:latin typeface="Arial"/>
                <a:cs typeface="Arial"/>
              </a:rPr>
              <a:t>o</a:t>
            </a:r>
            <a:r>
              <a:rPr sz="1100" b="1" spc="-40" dirty="0">
                <a:solidFill>
                  <a:prstClr val="black"/>
                </a:solidFill>
                <a:latin typeface="Arial"/>
                <a:cs typeface="Arial"/>
              </a:rPr>
              <a:t>p</a:t>
            </a:r>
            <a:r>
              <a:rPr sz="1100" spc="-50" dirty="0">
                <a:solidFill>
                  <a:prstClr val="black"/>
                </a:solidFill>
                <a:latin typeface="Arial"/>
                <a:cs typeface="Arial"/>
              </a:rPr>
              <a:t>(</a:t>
            </a:r>
            <a:r>
              <a:rPr sz="1100" dirty="0">
                <a:solidFill>
                  <a:prstClr val="black"/>
                </a:solidFill>
                <a:latin typeface="Arial"/>
                <a:cs typeface="Arial"/>
              </a:rPr>
              <a:t>)</a:t>
            </a:r>
            <a:r>
              <a:rPr sz="1100" spc="-45" dirty="0">
                <a:solidFill>
                  <a:prstClr val="black"/>
                </a:solidFill>
                <a:latin typeface="Times New Roman"/>
                <a:cs typeface="Times New Roman"/>
              </a:rPr>
              <a:t> </a:t>
            </a:r>
            <a:r>
              <a:rPr sz="1100" spc="-5" dirty="0">
                <a:solidFill>
                  <a:prstClr val="black"/>
                </a:solidFill>
                <a:latin typeface="Arial"/>
                <a:cs typeface="Arial"/>
              </a:rPr>
              <a:t>]</a:t>
            </a:r>
            <a:endParaRPr sz="1100">
              <a:solidFill>
                <a:prstClr val="black"/>
              </a:solidFill>
              <a:latin typeface="Arial"/>
              <a:cs typeface="Arial"/>
            </a:endParaRPr>
          </a:p>
        </p:txBody>
      </p:sp>
      <p:sp>
        <p:nvSpPr>
          <p:cNvPr id="25" name="object 25"/>
          <p:cNvSpPr txBox="1"/>
          <p:nvPr/>
        </p:nvSpPr>
        <p:spPr>
          <a:xfrm>
            <a:off x="3063005" y="6265110"/>
            <a:ext cx="2168525" cy="338554"/>
          </a:xfrm>
          <a:prstGeom prst="rect">
            <a:avLst/>
          </a:prstGeom>
        </p:spPr>
        <p:txBody>
          <a:bodyPr vert="horz" wrap="square" lIns="0" tIns="0" rIns="0" bIns="0" rtlCol="0">
            <a:spAutoFit/>
          </a:bodyPr>
          <a:lstStyle/>
          <a:p>
            <a:pPr algn="ctr"/>
            <a:r>
              <a:rPr sz="1100" spc="15" dirty="0">
                <a:solidFill>
                  <a:prstClr val="black"/>
                </a:solidFill>
                <a:latin typeface="Arial"/>
                <a:cs typeface="Arial"/>
              </a:rPr>
              <a:t>A</a:t>
            </a:r>
            <a:r>
              <a:rPr sz="1100" spc="25" dirty="0">
                <a:solidFill>
                  <a:prstClr val="black"/>
                </a:solidFill>
                <a:latin typeface="Arial"/>
                <a:cs typeface="Arial"/>
              </a:rPr>
              <a:t>c</a:t>
            </a:r>
            <a:r>
              <a:rPr sz="110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dirty="0">
                <a:solidFill>
                  <a:prstClr val="black"/>
                </a:solidFill>
                <a:latin typeface="Arial"/>
                <a:cs typeface="Arial"/>
              </a:rPr>
              <a:t>ty</a:t>
            </a:r>
            <a:r>
              <a:rPr sz="1100" dirty="0">
                <a:solidFill>
                  <a:prstClr val="black"/>
                </a:solidFill>
                <a:latin typeface="Times New Roman"/>
                <a:cs typeface="Times New Roman"/>
              </a:rPr>
              <a:t> </a:t>
            </a:r>
            <a:r>
              <a:rPr sz="1100" dirty="0">
                <a:solidFill>
                  <a:prstClr val="black"/>
                </a:solidFill>
                <a:latin typeface="Arial"/>
                <a:cs typeface="Arial"/>
              </a:rPr>
              <a:t>2</a:t>
            </a:r>
            <a:r>
              <a:rPr sz="1100" spc="30" dirty="0">
                <a:solidFill>
                  <a:prstClr val="black"/>
                </a:solidFill>
                <a:latin typeface="Times New Roman"/>
                <a:cs typeface="Times New Roman"/>
              </a:rPr>
              <a:t> </a:t>
            </a:r>
            <a:r>
              <a:rPr sz="1100" spc="-5" dirty="0">
                <a:solidFill>
                  <a:prstClr val="black"/>
                </a:solidFill>
                <a:latin typeface="Arial"/>
                <a:cs typeface="Arial"/>
              </a:rPr>
              <a:t>[</a:t>
            </a:r>
            <a:r>
              <a:rPr sz="1100" spc="-5" dirty="0">
                <a:solidFill>
                  <a:prstClr val="black"/>
                </a:solidFill>
                <a:latin typeface="Times New Roman"/>
                <a:cs typeface="Times New Roman"/>
              </a:rPr>
              <a:t> </a:t>
            </a:r>
            <a:r>
              <a:rPr sz="1100" b="1" spc="-30" dirty="0">
                <a:solidFill>
                  <a:prstClr val="black"/>
                </a:solidFill>
                <a:latin typeface="Arial"/>
                <a:cs typeface="Arial"/>
              </a:rPr>
              <a:t>f</a:t>
            </a:r>
            <a:r>
              <a:rPr sz="1100" b="1" spc="-35" dirty="0">
                <a:solidFill>
                  <a:prstClr val="black"/>
                </a:solidFill>
                <a:latin typeface="Arial"/>
                <a:cs typeface="Arial"/>
              </a:rPr>
              <a:t>i</a:t>
            </a:r>
            <a:r>
              <a:rPr sz="1100" b="1" spc="-25" dirty="0">
                <a:solidFill>
                  <a:prstClr val="black"/>
                </a:solidFill>
                <a:latin typeface="Arial"/>
                <a:cs typeface="Arial"/>
              </a:rPr>
              <a:t>n</a:t>
            </a:r>
            <a:r>
              <a:rPr sz="1100" b="1" spc="-35" dirty="0">
                <a:solidFill>
                  <a:prstClr val="black"/>
                </a:solidFill>
                <a:latin typeface="Arial"/>
                <a:cs typeface="Arial"/>
              </a:rPr>
              <a:t>i</a:t>
            </a:r>
            <a:r>
              <a:rPr sz="1100" b="1" spc="-15" dirty="0">
                <a:solidFill>
                  <a:prstClr val="black"/>
                </a:solidFill>
                <a:latin typeface="Arial"/>
                <a:cs typeface="Arial"/>
              </a:rPr>
              <a:t>s</a:t>
            </a:r>
            <a:r>
              <a:rPr sz="1100" b="1" spc="-25" dirty="0">
                <a:solidFill>
                  <a:prstClr val="black"/>
                </a:solidFill>
                <a:latin typeface="Arial"/>
                <a:cs typeface="Arial"/>
              </a:rPr>
              <a:t>h</a:t>
            </a:r>
            <a:r>
              <a:rPr sz="1100" spc="-30" dirty="0">
                <a:solidFill>
                  <a:prstClr val="black"/>
                </a:solidFill>
                <a:latin typeface="Arial"/>
                <a:cs typeface="Arial"/>
              </a:rPr>
              <a:t>(</a:t>
            </a:r>
            <a:r>
              <a:rPr sz="1100" spc="50" dirty="0">
                <a:solidFill>
                  <a:prstClr val="black"/>
                </a:solidFill>
                <a:latin typeface="Arial"/>
                <a:cs typeface="Arial"/>
              </a:rPr>
              <a:t>)</a:t>
            </a:r>
            <a:r>
              <a:rPr sz="1100" spc="-5" dirty="0">
                <a:solidFill>
                  <a:prstClr val="black"/>
                </a:solidFill>
                <a:latin typeface="Arial"/>
                <a:cs typeface="Arial"/>
              </a:rPr>
              <a:t>]</a:t>
            </a:r>
            <a:endParaRPr sz="1100">
              <a:solidFill>
                <a:prstClr val="black"/>
              </a:solidFill>
              <a:latin typeface="Arial"/>
              <a:cs typeface="Arial"/>
            </a:endParaRPr>
          </a:p>
          <a:p>
            <a:pPr algn="ctr"/>
            <a:r>
              <a:rPr sz="1100" spc="-25" dirty="0">
                <a:solidFill>
                  <a:prstClr val="black"/>
                </a:solidFill>
                <a:latin typeface="Arial"/>
                <a:cs typeface="Arial"/>
              </a:rPr>
              <a:t>S</a:t>
            </a:r>
            <a:r>
              <a:rPr sz="1100" spc="-35" dirty="0">
                <a:solidFill>
                  <a:prstClr val="black"/>
                </a:solidFill>
                <a:latin typeface="Arial"/>
                <a:cs typeface="Arial"/>
              </a:rPr>
              <a:t>t</a:t>
            </a:r>
            <a:r>
              <a:rPr sz="1100" spc="-15" dirty="0">
                <a:solidFill>
                  <a:prstClr val="black"/>
                </a:solidFill>
                <a:latin typeface="Arial"/>
                <a:cs typeface="Arial"/>
              </a:rPr>
              <a:t>a</a:t>
            </a:r>
            <a:r>
              <a:rPr sz="1100" spc="-10" dirty="0">
                <a:solidFill>
                  <a:prstClr val="black"/>
                </a:solidFill>
                <a:latin typeface="Arial"/>
                <a:cs typeface="Arial"/>
              </a:rPr>
              <a:t>c</a:t>
            </a:r>
            <a:r>
              <a:rPr sz="1100" dirty="0">
                <a:solidFill>
                  <a:prstClr val="black"/>
                </a:solidFill>
                <a:latin typeface="Arial"/>
                <a:cs typeface="Arial"/>
              </a:rPr>
              <a:t>k</a:t>
            </a:r>
            <a:r>
              <a:rPr sz="1100" spc="30" dirty="0">
                <a:solidFill>
                  <a:prstClr val="black"/>
                </a:solidFill>
                <a:latin typeface="Times New Roman"/>
                <a:cs typeface="Times New Roman"/>
              </a:rPr>
              <a:t> </a:t>
            </a:r>
            <a:r>
              <a:rPr sz="1100" spc="-15" dirty="0">
                <a:solidFill>
                  <a:prstClr val="black"/>
                </a:solidFill>
                <a:latin typeface="Arial"/>
                <a:cs typeface="Arial"/>
              </a:rPr>
              <a:t>pop</a:t>
            </a:r>
            <a:r>
              <a:rPr sz="1100" spc="-5" dirty="0">
                <a:solidFill>
                  <a:prstClr val="black"/>
                </a:solidFill>
                <a:latin typeface="Arial"/>
                <a:cs typeface="Arial"/>
              </a:rPr>
              <a:t>:</a:t>
            </a:r>
            <a:r>
              <a:rPr sz="1100" dirty="0">
                <a:solidFill>
                  <a:prstClr val="black"/>
                </a:solidFill>
                <a:latin typeface="Times New Roman"/>
                <a:cs typeface="Times New Roman"/>
              </a:rPr>
              <a:t> </a:t>
            </a:r>
            <a:r>
              <a:rPr sz="1100" spc="15" dirty="0">
                <a:solidFill>
                  <a:prstClr val="black"/>
                </a:solidFill>
                <a:latin typeface="Arial"/>
                <a:cs typeface="Arial"/>
              </a:rPr>
              <a:t>A</a:t>
            </a:r>
            <a:r>
              <a:rPr sz="1100" spc="25" dirty="0">
                <a:solidFill>
                  <a:prstClr val="black"/>
                </a:solidFill>
                <a:latin typeface="Arial"/>
                <a:cs typeface="Arial"/>
              </a:rPr>
              <a:t>c</a:t>
            </a:r>
            <a:r>
              <a:rPr sz="1100" dirty="0">
                <a:solidFill>
                  <a:prstClr val="black"/>
                </a:solidFill>
                <a:latin typeface="Arial"/>
                <a:cs typeface="Arial"/>
              </a:rPr>
              <a:t>t</a:t>
            </a:r>
            <a:r>
              <a:rPr sz="1100" spc="-5" dirty="0">
                <a:solidFill>
                  <a:prstClr val="black"/>
                </a:solidFill>
                <a:latin typeface="Arial"/>
                <a:cs typeface="Arial"/>
              </a:rPr>
              <a:t>i</a:t>
            </a:r>
            <a:r>
              <a:rPr sz="1100" spc="45" dirty="0">
                <a:solidFill>
                  <a:prstClr val="black"/>
                </a:solidFill>
                <a:latin typeface="Arial"/>
                <a:cs typeface="Arial"/>
              </a:rPr>
              <a:t>v</a:t>
            </a:r>
            <a:r>
              <a:rPr sz="1100" spc="-5" dirty="0">
                <a:solidFill>
                  <a:prstClr val="black"/>
                </a:solidFill>
                <a:latin typeface="Arial"/>
                <a:cs typeface="Arial"/>
              </a:rPr>
              <a:t>i</a:t>
            </a:r>
            <a:r>
              <a:rPr sz="1100" dirty="0">
                <a:solidFill>
                  <a:prstClr val="black"/>
                </a:solidFill>
                <a:latin typeface="Arial"/>
                <a:cs typeface="Arial"/>
              </a:rPr>
              <a:t>ty</a:t>
            </a:r>
            <a:r>
              <a:rPr sz="1100" dirty="0">
                <a:solidFill>
                  <a:prstClr val="black"/>
                </a:solidFill>
                <a:latin typeface="Times New Roman"/>
                <a:cs typeface="Times New Roman"/>
              </a:rPr>
              <a:t> </a:t>
            </a:r>
            <a:r>
              <a:rPr sz="1100" dirty="0">
                <a:solidFill>
                  <a:prstClr val="black"/>
                </a:solidFill>
                <a:latin typeface="Arial"/>
                <a:cs typeface="Arial"/>
              </a:rPr>
              <a:t>2</a:t>
            </a:r>
            <a:r>
              <a:rPr sz="1100" spc="30" dirty="0">
                <a:solidFill>
                  <a:prstClr val="black"/>
                </a:solidFill>
                <a:latin typeface="Times New Roman"/>
                <a:cs typeface="Times New Roman"/>
              </a:rPr>
              <a:t> </a:t>
            </a:r>
            <a:r>
              <a:rPr sz="1100" spc="-5" dirty="0">
                <a:solidFill>
                  <a:prstClr val="black"/>
                </a:solidFill>
                <a:latin typeface="Arial"/>
                <a:cs typeface="Arial"/>
              </a:rPr>
              <a:t>[</a:t>
            </a:r>
            <a:r>
              <a:rPr sz="1100" spc="-25" dirty="0">
                <a:solidFill>
                  <a:prstClr val="black"/>
                </a:solidFill>
                <a:latin typeface="Times New Roman"/>
                <a:cs typeface="Times New Roman"/>
              </a:rPr>
              <a:t> </a:t>
            </a:r>
            <a:r>
              <a:rPr sz="1100" b="1" spc="-45" dirty="0">
                <a:solidFill>
                  <a:prstClr val="black"/>
                </a:solidFill>
                <a:latin typeface="Arial"/>
                <a:cs typeface="Arial"/>
              </a:rPr>
              <a:t>on</a:t>
            </a:r>
            <a:r>
              <a:rPr sz="1100" b="1" spc="-35" dirty="0">
                <a:solidFill>
                  <a:prstClr val="black"/>
                </a:solidFill>
                <a:latin typeface="Arial"/>
                <a:cs typeface="Arial"/>
              </a:rPr>
              <a:t>Des</a:t>
            </a:r>
            <a:r>
              <a:rPr sz="1100" b="1" spc="-50" dirty="0">
                <a:solidFill>
                  <a:prstClr val="black"/>
                </a:solidFill>
                <a:latin typeface="Arial"/>
                <a:cs typeface="Arial"/>
              </a:rPr>
              <a:t>tr</a:t>
            </a:r>
            <a:r>
              <a:rPr sz="1100" b="1" spc="-45" dirty="0">
                <a:solidFill>
                  <a:prstClr val="black"/>
                </a:solidFill>
                <a:latin typeface="Arial"/>
                <a:cs typeface="Arial"/>
              </a:rPr>
              <a:t>o</a:t>
            </a:r>
            <a:r>
              <a:rPr sz="1100" b="1" spc="-50" dirty="0">
                <a:solidFill>
                  <a:prstClr val="black"/>
                </a:solidFill>
                <a:latin typeface="Arial"/>
                <a:cs typeface="Arial"/>
              </a:rPr>
              <a:t>y</a:t>
            </a:r>
            <a:r>
              <a:rPr sz="1100" spc="-50" dirty="0">
                <a:solidFill>
                  <a:prstClr val="black"/>
                </a:solidFill>
                <a:latin typeface="Arial"/>
                <a:cs typeface="Arial"/>
              </a:rPr>
              <a:t>(</a:t>
            </a:r>
            <a:r>
              <a:rPr sz="1100" spc="30" dirty="0">
                <a:solidFill>
                  <a:prstClr val="black"/>
                </a:solidFill>
                <a:latin typeface="Arial"/>
                <a:cs typeface="Arial"/>
              </a:rPr>
              <a:t>)</a:t>
            </a:r>
            <a:r>
              <a:rPr sz="1100" spc="-5" dirty="0">
                <a:solidFill>
                  <a:prstClr val="black"/>
                </a:solidFill>
                <a:latin typeface="Arial"/>
                <a:cs typeface="Arial"/>
              </a:rPr>
              <a:t>]</a:t>
            </a:r>
            <a:endParaRPr sz="1100">
              <a:solidFill>
                <a:prstClr val="black"/>
              </a:solidFill>
              <a:latin typeface="Arial"/>
              <a:cs typeface="Arial"/>
            </a:endParaRPr>
          </a:p>
        </p:txBody>
      </p:sp>
      <p:sp>
        <p:nvSpPr>
          <p:cNvPr id="26" name="object 26"/>
          <p:cNvSpPr txBox="1">
            <a:spLocks noGrp="1"/>
          </p:cNvSpPr>
          <p:nvPr>
            <p:ph type="title"/>
          </p:nvPr>
        </p:nvSpPr>
        <p:spPr>
          <a:xfrm>
            <a:off x="206004" y="195834"/>
            <a:ext cx="8732017" cy="481657"/>
          </a:xfrm>
          <a:prstGeom prst="rect">
            <a:avLst/>
          </a:prstGeom>
        </p:spPr>
        <p:txBody>
          <a:bodyPr vert="horz" wrap="square" lIns="0" tIns="172199" rIns="0" bIns="0" rtlCol="0">
            <a:spAutoFit/>
          </a:bodyPr>
          <a:lstStyle/>
          <a:p>
            <a:pPr marL="69850">
              <a:lnSpc>
                <a:spcPct val="100000"/>
              </a:lnSpc>
            </a:pPr>
            <a:r>
              <a:rPr sz="2000" spc="-200" dirty="0">
                <a:solidFill>
                  <a:srgbClr val="92D050"/>
                </a:solidFill>
              </a:rPr>
              <a:t>L</a:t>
            </a:r>
            <a:r>
              <a:rPr sz="2000" spc="-175" dirty="0">
                <a:solidFill>
                  <a:srgbClr val="92D050"/>
                </a:solidFill>
              </a:rPr>
              <a:t>as</a:t>
            </a:r>
            <a:r>
              <a:rPr sz="2000" dirty="0">
                <a:solidFill>
                  <a:srgbClr val="92D050"/>
                </a:solidFill>
              </a:rPr>
              <a:t>t</a:t>
            </a:r>
            <a:r>
              <a:rPr sz="2000" spc="-325" dirty="0">
                <a:solidFill>
                  <a:srgbClr val="92D050"/>
                </a:solidFill>
                <a:latin typeface="Times New Roman"/>
                <a:cs typeface="Times New Roman"/>
              </a:rPr>
              <a:t> </a:t>
            </a:r>
            <a:r>
              <a:rPr sz="2000" spc="-90" dirty="0">
                <a:solidFill>
                  <a:srgbClr val="92D050"/>
                </a:solidFill>
              </a:rPr>
              <a:t>I</a:t>
            </a:r>
            <a:r>
              <a:rPr sz="2000" spc="-100" dirty="0">
                <a:solidFill>
                  <a:srgbClr val="92D050"/>
                </a:solidFill>
              </a:rPr>
              <a:t>n</a:t>
            </a:r>
            <a:r>
              <a:rPr sz="2000" spc="-10" dirty="0">
                <a:solidFill>
                  <a:srgbClr val="92D050"/>
                </a:solidFill>
              </a:rPr>
              <a:t>,</a:t>
            </a:r>
            <a:r>
              <a:rPr sz="2000" spc="-140" dirty="0">
                <a:solidFill>
                  <a:srgbClr val="92D050"/>
                </a:solidFill>
                <a:latin typeface="Times New Roman"/>
                <a:cs typeface="Times New Roman"/>
              </a:rPr>
              <a:t> </a:t>
            </a:r>
            <a:r>
              <a:rPr sz="2000" spc="-140" dirty="0">
                <a:solidFill>
                  <a:srgbClr val="92D050"/>
                </a:solidFill>
              </a:rPr>
              <a:t>F</a:t>
            </a:r>
            <a:r>
              <a:rPr sz="2000" spc="-130" dirty="0">
                <a:solidFill>
                  <a:srgbClr val="92D050"/>
                </a:solidFill>
              </a:rPr>
              <a:t>i</a:t>
            </a:r>
            <a:r>
              <a:rPr sz="2000" spc="-120" dirty="0">
                <a:solidFill>
                  <a:srgbClr val="92D050"/>
                </a:solidFill>
              </a:rPr>
              <a:t>r</a:t>
            </a:r>
            <a:r>
              <a:rPr sz="2000" spc="-114" dirty="0">
                <a:solidFill>
                  <a:srgbClr val="92D050"/>
                </a:solidFill>
              </a:rPr>
              <a:t>s</a:t>
            </a:r>
            <a:r>
              <a:rPr sz="2000" dirty="0">
                <a:solidFill>
                  <a:srgbClr val="92D050"/>
                </a:solidFill>
              </a:rPr>
              <a:t>t</a:t>
            </a:r>
            <a:r>
              <a:rPr sz="2000" spc="-250" dirty="0">
                <a:solidFill>
                  <a:srgbClr val="92D050"/>
                </a:solidFill>
                <a:latin typeface="Times New Roman"/>
                <a:cs typeface="Times New Roman"/>
              </a:rPr>
              <a:t> </a:t>
            </a:r>
            <a:r>
              <a:rPr sz="2000" spc="-220" dirty="0">
                <a:solidFill>
                  <a:srgbClr val="92D050"/>
                </a:solidFill>
              </a:rPr>
              <a:t>Ou</a:t>
            </a:r>
            <a:r>
              <a:rPr sz="2000" dirty="0">
                <a:solidFill>
                  <a:srgbClr val="92D050"/>
                </a:solidFill>
              </a:rPr>
              <a:t>t</a:t>
            </a:r>
            <a:r>
              <a:rPr sz="2000" spc="-325" dirty="0">
                <a:solidFill>
                  <a:srgbClr val="92D050"/>
                </a:solidFill>
                <a:latin typeface="Times New Roman"/>
                <a:cs typeface="Times New Roman"/>
              </a:rPr>
              <a:t> </a:t>
            </a:r>
            <a:r>
              <a:rPr sz="2000" spc="-190" dirty="0">
                <a:solidFill>
                  <a:srgbClr val="92D050"/>
                </a:solidFill>
              </a:rPr>
              <a:t>(</a:t>
            </a:r>
            <a:r>
              <a:rPr sz="2000" spc="-200" dirty="0">
                <a:solidFill>
                  <a:srgbClr val="92D050"/>
                </a:solidFill>
              </a:rPr>
              <a:t>L</a:t>
            </a:r>
            <a:r>
              <a:rPr sz="2000" spc="-190" dirty="0">
                <a:solidFill>
                  <a:srgbClr val="92D050"/>
                </a:solidFill>
              </a:rPr>
              <a:t>I</a:t>
            </a:r>
            <a:r>
              <a:rPr sz="2000" spc="-200" dirty="0">
                <a:solidFill>
                  <a:srgbClr val="92D050"/>
                </a:solidFill>
              </a:rPr>
              <a:t>FO</a:t>
            </a:r>
            <a:r>
              <a:rPr sz="2000" dirty="0">
                <a:solidFill>
                  <a:srgbClr val="92D050"/>
                </a:solidFill>
              </a:rPr>
              <a:t>)</a:t>
            </a:r>
            <a:endParaRPr sz="2000" dirty="0">
              <a:solidFill>
                <a:srgbClr val="92D050"/>
              </a:solidFill>
              <a:latin typeface="Times New Roman"/>
              <a:cs typeface="Times New Roman"/>
            </a:endParaRPr>
          </a:p>
        </p:txBody>
      </p:sp>
      <p:sp>
        <p:nvSpPr>
          <p:cNvPr id="27" name="object 27"/>
          <p:cNvSpPr/>
          <p:nvPr/>
        </p:nvSpPr>
        <p:spPr>
          <a:xfrm>
            <a:off x="91849" y="2044"/>
            <a:ext cx="98648" cy="1207169"/>
          </a:xfrm>
          <a:prstGeom prst="rect">
            <a:avLst/>
          </a:prstGeom>
          <a:solidFill>
            <a:srgbClr val="92D050"/>
          </a:solidFill>
        </p:spPr>
        <p:txBody>
          <a:bodyPr wrap="square" lIns="0" tIns="0" rIns="0" bIns="0" rtlCol="0"/>
          <a:lstStyle/>
          <a:p>
            <a:endParaRPr>
              <a:solidFill>
                <a:srgbClr val="92D050"/>
              </a:solidFill>
            </a:endParaRPr>
          </a:p>
        </p:txBody>
      </p:sp>
      <p:sp>
        <p:nvSpPr>
          <p:cNvPr id="28" name="object 28"/>
          <p:cNvSpPr/>
          <p:nvPr/>
        </p:nvSpPr>
        <p:spPr>
          <a:xfrm>
            <a:off x="405908" y="2022164"/>
            <a:ext cx="1929764" cy="304800"/>
          </a:xfrm>
          <a:custGeom>
            <a:avLst/>
            <a:gdLst/>
            <a:ahLst/>
            <a:cxnLst/>
            <a:rect l="l" t="t" r="r" b="b"/>
            <a:pathLst>
              <a:path w="1929764" h="228600">
                <a:moveTo>
                  <a:pt x="0" y="228599"/>
                </a:moveTo>
                <a:lnTo>
                  <a:pt x="1929764" y="228599"/>
                </a:lnTo>
                <a:lnTo>
                  <a:pt x="1929764" y="0"/>
                </a:lnTo>
                <a:lnTo>
                  <a:pt x="0" y="0"/>
                </a:lnTo>
                <a:lnTo>
                  <a:pt x="0" y="228599"/>
                </a:lnTo>
                <a:close/>
              </a:path>
            </a:pathLst>
          </a:custGeom>
          <a:solidFill>
            <a:srgbClr val="FFFFFF"/>
          </a:solidFill>
        </p:spPr>
        <p:txBody>
          <a:bodyPr wrap="square" lIns="0" tIns="0" rIns="0" bIns="0" rtlCol="0"/>
          <a:lstStyle/>
          <a:p>
            <a:endParaRPr>
              <a:solidFill>
                <a:prstClr val="black"/>
              </a:solidFill>
            </a:endParaRPr>
          </a:p>
        </p:txBody>
      </p:sp>
      <p:sp>
        <p:nvSpPr>
          <p:cNvPr id="29" name="object 29"/>
          <p:cNvSpPr/>
          <p:nvPr/>
        </p:nvSpPr>
        <p:spPr>
          <a:xfrm>
            <a:off x="102119" y="2326964"/>
            <a:ext cx="2537460" cy="309880"/>
          </a:xfrm>
          <a:custGeom>
            <a:avLst/>
            <a:gdLst/>
            <a:ahLst/>
            <a:cxnLst/>
            <a:rect l="l" t="t" r="r" b="b"/>
            <a:pathLst>
              <a:path w="2537460" h="232410">
                <a:moveTo>
                  <a:pt x="0" y="232409"/>
                </a:moveTo>
                <a:lnTo>
                  <a:pt x="2537459" y="232409"/>
                </a:lnTo>
                <a:lnTo>
                  <a:pt x="2537459" y="0"/>
                </a:lnTo>
                <a:lnTo>
                  <a:pt x="0" y="0"/>
                </a:lnTo>
                <a:lnTo>
                  <a:pt x="0" y="232409"/>
                </a:lnTo>
                <a:close/>
              </a:path>
            </a:pathLst>
          </a:custGeom>
          <a:solidFill>
            <a:srgbClr val="FFFFFF"/>
          </a:solidFill>
        </p:spPr>
        <p:txBody>
          <a:bodyPr wrap="square" lIns="0" tIns="0" rIns="0" bIns="0" rtlCol="0"/>
          <a:lstStyle/>
          <a:p>
            <a:endParaRPr>
              <a:solidFill>
                <a:prstClr val="black"/>
              </a:solidFill>
            </a:endParaRPr>
          </a:p>
        </p:txBody>
      </p:sp>
      <p:sp>
        <p:nvSpPr>
          <p:cNvPr id="30" name="object 30"/>
          <p:cNvSpPr/>
          <p:nvPr/>
        </p:nvSpPr>
        <p:spPr>
          <a:xfrm>
            <a:off x="102119" y="2636357"/>
            <a:ext cx="2537460" cy="300567"/>
          </a:xfrm>
          <a:custGeom>
            <a:avLst/>
            <a:gdLst/>
            <a:ahLst/>
            <a:cxnLst/>
            <a:rect l="l" t="t" r="r" b="b"/>
            <a:pathLst>
              <a:path w="2537460" h="225425">
                <a:moveTo>
                  <a:pt x="0" y="225432"/>
                </a:moveTo>
                <a:lnTo>
                  <a:pt x="2537459" y="225432"/>
                </a:lnTo>
                <a:lnTo>
                  <a:pt x="2537459" y="0"/>
                </a:lnTo>
                <a:lnTo>
                  <a:pt x="0" y="0"/>
                </a:lnTo>
                <a:lnTo>
                  <a:pt x="0" y="225432"/>
                </a:lnTo>
                <a:close/>
              </a:path>
            </a:pathLst>
          </a:custGeom>
          <a:solidFill>
            <a:srgbClr val="FFFFFF"/>
          </a:solidFill>
        </p:spPr>
        <p:txBody>
          <a:bodyPr wrap="square" lIns="0" tIns="0" rIns="0" bIns="0" rtlCol="0"/>
          <a:lstStyle/>
          <a:p>
            <a:endParaRPr>
              <a:solidFill>
                <a:prstClr val="black"/>
              </a:solidFill>
            </a:endParaRPr>
          </a:p>
        </p:txBody>
      </p:sp>
      <p:sp>
        <p:nvSpPr>
          <p:cNvPr id="31" name="object 31"/>
          <p:cNvSpPr/>
          <p:nvPr/>
        </p:nvSpPr>
        <p:spPr>
          <a:xfrm>
            <a:off x="250262" y="2936572"/>
            <a:ext cx="2240915" cy="304800"/>
          </a:xfrm>
          <a:custGeom>
            <a:avLst/>
            <a:gdLst/>
            <a:ahLst/>
            <a:cxnLst/>
            <a:rect l="l" t="t" r="r" b="b"/>
            <a:pathLst>
              <a:path w="2240915" h="228600">
                <a:moveTo>
                  <a:pt x="0" y="228599"/>
                </a:moveTo>
                <a:lnTo>
                  <a:pt x="2240910" y="228599"/>
                </a:lnTo>
                <a:lnTo>
                  <a:pt x="2240910" y="0"/>
                </a:lnTo>
                <a:lnTo>
                  <a:pt x="0" y="0"/>
                </a:lnTo>
                <a:lnTo>
                  <a:pt x="0" y="228599"/>
                </a:lnTo>
                <a:close/>
              </a:path>
            </a:pathLst>
          </a:custGeom>
          <a:solidFill>
            <a:srgbClr val="FFFFFF"/>
          </a:solidFill>
        </p:spPr>
        <p:txBody>
          <a:bodyPr wrap="square" lIns="0" tIns="0" rIns="0" bIns="0" rtlCol="0"/>
          <a:lstStyle/>
          <a:p>
            <a:endParaRPr>
              <a:solidFill>
                <a:prstClr val="black"/>
              </a:solidFill>
            </a:endParaRPr>
          </a:p>
        </p:txBody>
      </p:sp>
      <p:sp>
        <p:nvSpPr>
          <p:cNvPr id="32" name="object 32"/>
          <p:cNvSpPr/>
          <p:nvPr/>
        </p:nvSpPr>
        <p:spPr>
          <a:xfrm>
            <a:off x="679638" y="3241372"/>
            <a:ext cx="1382395" cy="304800"/>
          </a:xfrm>
          <a:custGeom>
            <a:avLst/>
            <a:gdLst/>
            <a:ahLst/>
            <a:cxnLst/>
            <a:rect l="l" t="t" r="r" b="b"/>
            <a:pathLst>
              <a:path w="1382395" h="228600">
                <a:moveTo>
                  <a:pt x="0" y="228599"/>
                </a:moveTo>
                <a:lnTo>
                  <a:pt x="1382386" y="228599"/>
                </a:lnTo>
                <a:lnTo>
                  <a:pt x="1382386" y="0"/>
                </a:lnTo>
                <a:lnTo>
                  <a:pt x="0" y="0"/>
                </a:lnTo>
                <a:lnTo>
                  <a:pt x="0" y="228599"/>
                </a:lnTo>
                <a:close/>
              </a:path>
            </a:pathLst>
          </a:custGeom>
          <a:solidFill>
            <a:srgbClr val="FFFFFF"/>
          </a:solidFill>
        </p:spPr>
        <p:txBody>
          <a:bodyPr wrap="square" lIns="0" tIns="0" rIns="0" bIns="0" rtlCol="0"/>
          <a:lstStyle/>
          <a:p>
            <a:endParaRPr>
              <a:solidFill>
                <a:prstClr val="black"/>
              </a:solidFill>
            </a:endParaRPr>
          </a:p>
        </p:txBody>
      </p:sp>
      <p:sp>
        <p:nvSpPr>
          <p:cNvPr id="33" name="object 33"/>
          <p:cNvSpPr txBox="1"/>
          <p:nvPr/>
        </p:nvSpPr>
        <p:spPr>
          <a:xfrm>
            <a:off x="89539" y="2030725"/>
            <a:ext cx="2546350" cy="1154162"/>
          </a:xfrm>
          <a:prstGeom prst="rect">
            <a:avLst/>
          </a:prstGeom>
        </p:spPr>
        <p:txBody>
          <a:bodyPr vert="horz" wrap="square" lIns="0" tIns="0" rIns="0" bIns="0" rtlCol="0">
            <a:spAutoFit/>
          </a:bodyPr>
          <a:lstStyle/>
          <a:p>
            <a:pPr marL="12065" marR="5080" indent="-1905" algn="ctr"/>
            <a:r>
              <a:rPr sz="1500" spc="-25" dirty="0">
                <a:solidFill>
                  <a:srgbClr val="535353"/>
                </a:solidFill>
                <a:latin typeface="Arial"/>
                <a:cs typeface="Arial"/>
              </a:rPr>
              <a:t>P</a:t>
            </a:r>
            <a:r>
              <a:rPr sz="1500" spc="-20" dirty="0">
                <a:solidFill>
                  <a:srgbClr val="535353"/>
                </a:solidFill>
                <a:latin typeface="Arial"/>
                <a:cs typeface="Arial"/>
              </a:rPr>
              <a:t>e</a:t>
            </a:r>
            <a:r>
              <a:rPr sz="1500" spc="-15" dirty="0">
                <a:solidFill>
                  <a:srgbClr val="535353"/>
                </a:solidFill>
                <a:latin typeface="Arial"/>
                <a:cs typeface="Arial"/>
              </a:rPr>
              <a:t>m</a:t>
            </a:r>
            <a:r>
              <a:rPr sz="1500" spc="-20" dirty="0">
                <a:solidFill>
                  <a:srgbClr val="535353"/>
                </a:solidFill>
                <a:latin typeface="Arial"/>
                <a:cs typeface="Arial"/>
              </a:rPr>
              <a:t>aha</a:t>
            </a:r>
            <a:r>
              <a:rPr sz="1500" spc="-15" dirty="0">
                <a:solidFill>
                  <a:srgbClr val="535353"/>
                </a:solidFill>
                <a:latin typeface="Arial"/>
                <a:cs typeface="Arial"/>
              </a:rPr>
              <a:t>m</a:t>
            </a:r>
            <a:r>
              <a:rPr sz="1500" spc="-20" dirty="0">
                <a:solidFill>
                  <a:srgbClr val="535353"/>
                </a:solidFill>
                <a:latin typeface="Arial"/>
                <a:cs typeface="Arial"/>
              </a:rPr>
              <a:t>a</a:t>
            </a:r>
            <a:r>
              <a:rPr sz="1500" dirty="0">
                <a:solidFill>
                  <a:srgbClr val="535353"/>
                </a:solidFill>
                <a:latin typeface="Arial"/>
                <a:cs typeface="Arial"/>
              </a:rPr>
              <a:t>n</a:t>
            </a:r>
            <a:r>
              <a:rPr sz="1500" spc="70" dirty="0">
                <a:solidFill>
                  <a:srgbClr val="535353"/>
                </a:solidFill>
                <a:latin typeface="Times New Roman"/>
                <a:cs typeface="Times New Roman"/>
              </a:rPr>
              <a:t> </a:t>
            </a:r>
            <a:r>
              <a:rPr sz="1500" spc="-35" dirty="0">
                <a:solidFill>
                  <a:srgbClr val="535353"/>
                </a:solidFill>
                <a:latin typeface="Arial"/>
                <a:cs typeface="Arial"/>
              </a:rPr>
              <a:t>y</a:t>
            </a:r>
            <a:r>
              <a:rPr sz="1500" spc="-20" dirty="0">
                <a:solidFill>
                  <a:srgbClr val="535353"/>
                </a:solidFill>
                <a:latin typeface="Arial"/>
                <a:cs typeface="Arial"/>
              </a:rPr>
              <a:t>an</a:t>
            </a:r>
            <a:r>
              <a:rPr sz="1500" dirty="0">
                <a:solidFill>
                  <a:srgbClr val="535353"/>
                </a:solidFill>
                <a:latin typeface="Arial"/>
                <a:cs typeface="Arial"/>
              </a:rPr>
              <a:t>g</a:t>
            </a:r>
            <a:r>
              <a:rPr sz="1500" spc="-135" dirty="0">
                <a:solidFill>
                  <a:srgbClr val="535353"/>
                </a:solidFill>
                <a:latin typeface="Times New Roman"/>
                <a:cs typeface="Times New Roman"/>
              </a:rPr>
              <a:t> </a:t>
            </a:r>
            <a:r>
              <a:rPr sz="1500" dirty="0">
                <a:solidFill>
                  <a:srgbClr val="535353"/>
                </a:solidFill>
                <a:latin typeface="Arial"/>
                <a:cs typeface="Arial"/>
              </a:rPr>
              <a:t>baik</a:t>
            </a:r>
            <a:r>
              <a:rPr sz="1500" dirty="0">
                <a:solidFill>
                  <a:srgbClr val="535353"/>
                </a:solidFill>
                <a:latin typeface="Times New Roman"/>
                <a:cs typeface="Times New Roman"/>
              </a:rPr>
              <a:t> </a:t>
            </a:r>
            <a:r>
              <a:rPr sz="1500" spc="-5" dirty="0">
                <a:solidFill>
                  <a:srgbClr val="535353"/>
                </a:solidFill>
                <a:latin typeface="Arial"/>
                <a:cs typeface="Arial"/>
              </a:rPr>
              <a:t>te</a:t>
            </a:r>
            <a:r>
              <a:rPr sz="1500" dirty="0">
                <a:solidFill>
                  <a:srgbClr val="535353"/>
                </a:solidFill>
                <a:latin typeface="Arial"/>
                <a:cs typeface="Arial"/>
              </a:rPr>
              <a:t>n</a:t>
            </a:r>
            <a:r>
              <a:rPr sz="1500" spc="-5" dirty="0">
                <a:solidFill>
                  <a:srgbClr val="535353"/>
                </a:solidFill>
                <a:latin typeface="Arial"/>
                <a:cs typeface="Arial"/>
              </a:rPr>
              <a:t>ta</a:t>
            </a:r>
            <a:r>
              <a:rPr sz="1500" dirty="0">
                <a:solidFill>
                  <a:srgbClr val="535353"/>
                </a:solidFill>
                <a:latin typeface="Arial"/>
                <a:cs typeface="Arial"/>
              </a:rPr>
              <a:t>ng</a:t>
            </a:r>
            <a:r>
              <a:rPr sz="1500" spc="55" dirty="0">
                <a:solidFill>
                  <a:srgbClr val="535353"/>
                </a:solidFill>
                <a:latin typeface="Times New Roman"/>
                <a:cs typeface="Times New Roman"/>
              </a:rPr>
              <a:t> </a:t>
            </a:r>
            <a:r>
              <a:rPr sz="1500" i="1" dirty="0">
                <a:solidFill>
                  <a:srgbClr val="535353"/>
                </a:solidFill>
                <a:latin typeface="Arial"/>
                <a:cs typeface="Arial"/>
              </a:rPr>
              <a:t>a</a:t>
            </a:r>
            <a:r>
              <a:rPr sz="1500" i="1" spc="5" dirty="0">
                <a:solidFill>
                  <a:srgbClr val="535353"/>
                </a:solidFill>
                <a:latin typeface="Arial"/>
                <a:cs typeface="Arial"/>
              </a:rPr>
              <a:t>c</a:t>
            </a:r>
            <a:r>
              <a:rPr sz="1500" i="1" dirty="0">
                <a:solidFill>
                  <a:srgbClr val="535353"/>
                </a:solidFill>
                <a:latin typeface="Arial"/>
                <a:cs typeface="Arial"/>
              </a:rPr>
              <a:t>t</a:t>
            </a:r>
            <a:r>
              <a:rPr sz="1500" i="1" spc="5" dirty="0">
                <a:solidFill>
                  <a:srgbClr val="535353"/>
                </a:solidFill>
                <a:latin typeface="Arial"/>
                <a:cs typeface="Arial"/>
              </a:rPr>
              <a:t>ivi</a:t>
            </a:r>
            <a:r>
              <a:rPr sz="1500" i="1" spc="-10" dirty="0">
                <a:solidFill>
                  <a:srgbClr val="535353"/>
                </a:solidFill>
                <a:latin typeface="Arial"/>
                <a:cs typeface="Arial"/>
              </a:rPr>
              <a:t>ty</a:t>
            </a:r>
            <a:r>
              <a:rPr sz="1500" i="1" spc="65" dirty="0">
                <a:solidFill>
                  <a:srgbClr val="535353"/>
                </a:solidFill>
                <a:latin typeface="Times New Roman"/>
                <a:cs typeface="Times New Roman"/>
              </a:rPr>
              <a:t> </a:t>
            </a:r>
            <a:r>
              <a:rPr sz="1500" i="1" spc="25" dirty="0">
                <a:solidFill>
                  <a:srgbClr val="535353"/>
                </a:solidFill>
                <a:latin typeface="Arial"/>
                <a:cs typeface="Arial"/>
              </a:rPr>
              <a:t>li</a:t>
            </a:r>
            <a:r>
              <a:rPr sz="1500" i="1" spc="10" dirty="0">
                <a:solidFill>
                  <a:srgbClr val="535353"/>
                </a:solidFill>
                <a:latin typeface="Arial"/>
                <a:cs typeface="Arial"/>
              </a:rPr>
              <a:t>f</a:t>
            </a:r>
            <a:r>
              <a:rPr sz="1500" i="1" dirty="0">
                <a:solidFill>
                  <a:srgbClr val="535353"/>
                </a:solidFill>
                <a:latin typeface="Arial"/>
                <a:cs typeface="Arial"/>
              </a:rPr>
              <a:t>e</a:t>
            </a:r>
            <a:r>
              <a:rPr sz="1500" i="1" spc="35" dirty="0">
                <a:solidFill>
                  <a:srgbClr val="535353"/>
                </a:solidFill>
                <a:latin typeface="Times New Roman"/>
                <a:cs typeface="Times New Roman"/>
              </a:rPr>
              <a:t> </a:t>
            </a:r>
            <a:r>
              <a:rPr sz="1500" i="1" spc="-15" dirty="0">
                <a:solidFill>
                  <a:srgbClr val="535353"/>
                </a:solidFill>
                <a:latin typeface="Arial"/>
                <a:cs typeface="Arial"/>
              </a:rPr>
              <a:t>cycl</a:t>
            </a:r>
            <a:r>
              <a:rPr sz="1500" i="1" dirty="0">
                <a:solidFill>
                  <a:srgbClr val="535353"/>
                </a:solidFill>
                <a:latin typeface="Arial"/>
                <a:cs typeface="Arial"/>
              </a:rPr>
              <a:t>e</a:t>
            </a:r>
            <a:r>
              <a:rPr sz="1500" i="1" spc="-210" dirty="0">
                <a:solidFill>
                  <a:srgbClr val="535353"/>
                </a:solidFill>
                <a:latin typeface="Times New Roman"/>
                <a:cs typeface="Times New Roman"/>
              </a:rPr>
              <a:t> </a:t>
            </a:r>
            <a:r>
              <a:rPr sz="1500" spc="-15" dirty="0">
                <a:solidFill>
                  <a:srgbClr val="535353"/>
                </a:solidFill>
                <a:latin typeface="Arial"/>
                <a:cs typeface="Arial"/>
              </a:rPr>
              <a:t>aka</a:t>
            </a:r>
            <a:r>
              <a:rPr sz="1500" dirty="0">
                <a:solidFill>
                  <a:srgbClr val="535353"/>
                </a:solidFill>
                <a:latin typeface="Arial"/>
                <a:cs typeface="Arial"/>
              </a:rPr>
              <a:t>n</a:t>
            </a:r>
            <a:r>
              <a:rPr sz="1500" dirty="0">
                <a:solidFill>
                  <a:srgbClr val="535353"/>
                </a:solidFill>
                <a:latin typeface="Times New Roman"/>
                <a:cs typeface="Times New Roman"/>
              </a:rPr>
              <a:t> </a:t>
            </a:r>
            <a:r>
              <a:rPr sz="1500" spc="-15" dirty="0">
                <a:solidFill>
                  <a:srgbClr val="535353"/>
                </a:solidFill>
                <a:latin typeface="Arial"/>
                <a:cs typeface="Arial"/>
              </a:rPr>
              <a:t>aka</a:t>
            </a:r>
            <a:r>
              <a:rPr sz="1500" dirty="0">
                <a:solidFill>
                  <a:srgbClr val="535353"/>
                </a:solidFill>
                <a:latin typeface="Arial"/>
                <a:cs typeface="Arial"/>
              </a:rPr>
              <a:t>n</a:t>
            </a:r>
            <a:r>
              <a:rPr sz="1500" spc="10" dirty="0">
                <a:solidFill>
                  <a:srgbClr val="535353"/>
                </a:solidFill>
                <a:latin typeface="Times New Roman"/>
                <a:cs typeface="Times New Roman"/>
              </a:rPr>
              <a:t> </a:t>
            </a:r>
            <a:r>
              <a:rPr sz="1500" spc="25" dirty="0">
                <a:solidFill>
                  <a:srgbClr val="535353"/>
                </a:solidFill>
                <a:latin typeface="Arial"/>
                <a:cs typeface="Arial"/>
              </a:rPr>
              <a:t>m</a:t>
            </a:r>
            <a:r>
              <a:rPr sz="1500" spc="20" dirty="0">
                <a:solidFill>
                  <a:srgbClr val="535353"/>
                </a:solidFill>
                <a:latin typeface="Arial"/>
                <a:cs typeface="Arial"/>
              </a:rPr>
              <a:t>e</a:t>
            </a:r>
            <a:r>
              <a:rPr sz="1500" spc="25" dirty="0">
                <a:solidFill>
                  <a:srgbClr val="535353"/>
                </a:solidFill>
                <a:latin typeface="Arial"/>
                <a:cs typeface="Arial"/>
              </a:rPr>
              <a:t>mi</a:t>
            </a:r>
            <a:r>
              <a:rPr sz="1500" spc="20" dirty="0">
                <a:solidFill>
                  <a:srgbClr val="535353"/>
                </a:solidFill>
                <a:latin typeface="Arial"/>
                <a:cs typeface="Arial"/>
              </a:rPr>
              <a:t>n</a:t>
            </a:r>
            <a:r>
              <a:rPr sz="1500" spc="25" dirty="0">
                <a:solidFill>
                  <a:srgbClr val="535353"/>
                </a:solidFill>
                <a:latin typeface="Arial"/>
                <a:cs typeface="Arial"/>
              </a:rPr>
              <a:t>i</a:t>
            </a:r>
            <a:r>
              <a:rPr sz="1500" spc="5" dirty="0">
                <a:solidFill>
                  <a:srgbClr val="535353"/>
                </a:solidFill>
                <a:latin typeface="Arial"/>
                <a:cs typeface="Arial"/>
              </a:rPr>
              <a:t>m</a:t>
            </a:r>
            <a:r>
              <a:rPr sz="1500" spc="20" dirty="0">
                <a:solidFill>
                  <a:srgbClr val="535353"/>
                </a:solidFill>
                <a:latin typeface="Arial"/>
                <a:cs typeface="Arial"/>
              </a:rPr>
              <a:t>a</a:t>
            </a:r>
            <a:r>
              <a:rPr sz="1500" spc="25" dirty="0">
                <a:solidFill>
                  <a:srgbClr val="535353"/>
                </a:solidFill>
                <a:latin typeface="Arial"/>
                <a:cs typeface="Arial"/>
              </a:rPr>
              <a:t>l</a:t>
            </a:r>
            <a:r>
              <a:rPr sz="1500" spc="5" dirty="0">
                <a:solidFill>
                  <a:srgbClr val="535353"/>
                </a:solidFill>
                <a:latin typeface="Arial"/>
                <a:cs typeface="Arial"/>
              </a:rPr>
              <a:t>is</a:t>
            </a:r>
            <a:r>
              <a:rPr sz="1500" spc="25" dirty="0">
                <a:solidFill>
                  <a:srgbClr val="535353"/>
                </a:solidFill>
                <a:latin typeface="Arial"/>
                <a:cs typeface="Arial"/>
              </a:rPr>
              <a:t>i</a:t>
            </a:r>
            <a:r>
              <a:rPr sz="1500" dirty="0">
                <a:solidFill>
                  <a:srgbClr val="535353"/>
                </a:solidFill>
                <a:latin typeface="Arial"/>
                <a:cs typeface="Arial"/>
              </a:rPr>
              <a:t>r</a:t>
            </a:r>
            <a:r>
              <a:rPr sz="1500" spc="-75" dirty="0">
                <a:solidFill>
                  <a:srgbClr val="535353"/>
                </a:solidFill>
                <a:latin typeface="Times New Roman"/>
                <a:cs typeface="Times New Roman"/>
              </a:rPr>
              <a:t> </a:t>
            </a:r>
            <a:r>
              <a:rPr sz="1500" spc="-5" dirty="0">
                <a:solidFill>
                  <a:srgbClr val="535353"/>
                </a:solidFill>
                <a:latin typeface="Arial"/>
                <a:cs typeface="Arial"/>
              </a:rPr>
              <a:t>te</a:t>
            </a:r>
            <a:r>
              <a:rPr sz="1500" dirty="0">
                <a:solidFill>
                  <a:srgbClr val="535353"/>
                </a:solidFill>
                <a:latin typeface="Arial"/>
                <a:cs typeface="Arial"/>
              </a:rPr>
              <a:t>r</a:t>
            </a:r>
            <a:r>
              <a:rPr sz="1500" spc="5" dirty="0">
                <a:solidFill>
                  <a:srgbClr val="535353"/>
                </a:solidFill>
                <a:latin typeface="Arial"/>
                <a:cs typeface="Arial"/>
              </a:rPr>
              <a:t>j</a:t>
            </a:r>
            <a:r>
              <a:rPr sz="1500" dirty="0">
                <a:solidFill>
                  <a:srgbClr val="535353"/>
                </a:solidFill>
                <a:latin typeface="Arial"/>
                <a:cs typeface="Arial"/>
              </a:rPr>
              <a:t>ad</a:t>
            </a:r>
            <a:r>
              <a:rPr sz="1500" spc="5" dirty="0">
                <a:solidFill>
                  <a:srgbClr val="535353"/>
                </a:solidFill>
                <a:latin typeface="Arial"/>
                <a:cs typeface="Arial"/>
              </a:rPr>
              <a:t>i</a:t>
            </a:r>
            <a:r>
              <a:rPr sz="1500" dirty="0">
                <a:solidFill>
                  <a:srgbClr val="535353"/>
                </a:solidFill>
                <a:latin typeface="Arial"/>
                <a:cs typeface="Arial"/>
              </a:rPr>
              <a:t>n</a:t>
            </a:r>
            <a:r>
              <a:rPr sz="1500" spc="-15" dirty="0">
                <a:solidFill>
                  <a:srgbClr val="535353"/>
                </a:solidFill>
                <a:latin typeface="Arial"/>
                <a:cs typeface="Arial"/>
              </a:rPr>
              <a:t>y</a:t>
            </a:r>
            <a:r>
              <a:rPr sz="1500" dirty="0">
                <a:solidFill>
                  <a:srgbClr val="535353"/>
                </a:solidFill>
                <a:latin typeface="Arial"/>
                <a:cs typeface="Arial"/>
              </a:rPr>
              <a:t>a</a:t>
            </a:r>
            <a:r>
              <a:rPr sz="1500" dirty="0">
                <a:solidFill>
                  <a:srgbClr val="535353"/>
                </a:solidFill>
                <a:latin typeface="Times New Roman"/>
                <a:cs typeface="Times New Roman"/>
              </a:rPr>
              <a:t> </a:t>
            </a:r>
            <a:r>
              <a:rPr sz="1500" i="1" spc="20" dirty="0">
                <a:solidFill>
                  <a:srgbClr val="535353"/>
                </a:solidFill>
                <a:latin typeface="Arial"/>
                <a:cs typeface="Arial"/>
              </a:rPr>
              <a:t>e</a:t>
            </a:r>
            <a:r>
              <a:rPr sz="1500" i="1" spc="15" dirty="0">
                <a:solidFill>
                  <a:srgbClr val="535353"/>
                </a:solidFill>
                <a:latin typeface="Arial"/>
                <a:cs typeface="Arial"/>
              </a:rPr>
              <a:t>rr</a:t>
            </a:r>
            <a:r>
              <a:rPr sz="1500" i="1" spc="20" dirty="0">
                <a:solidFill>
                  <a:srgbClr val="535353"/>
                </a:solidFill>
                <a:latin typeface="Arial"/>
                <a:cs typeface="Arial"/>
              </a:rPr>
              <a:t>o</a:t>
            </a:r>
            <a:r>
              <a:rPr sz="1500" i="1" spc="25" dirty="0">
                <a:solidFill>
                  <a:srgbClr val="535353"/>
                </a:solidFill>
                <a:latin typeface="Arial"/>
                <a:cs typeface="Arial"/>
              </a:rPr>
              <a:t>r</a:t>
            </a:r>
            <a:r>
              <a:rPr sz="1500" spc="20" dirty="0">
                <a:solidFill>
                  <a:srgbClr val="535353"/>
                </a:solidFill>
                <a:latin typeface="Arial"/>
                <a:cs typeface="Arial"/>
              </a:rPr>
              <a:t>/</a:t>
            </a:r>
            <a:r>
              <a:rPr sz="1500" i="1" spc="20" dirty="0">
                <a:solidFill>
                  <a:srgbClr val="535353"/>
                </a:solidFill>
                <a:latin typeface="Arial"/>
                <a:cs typeface="Arial"/>
              </a:rPr>
              <a:t>bug</a:t>
            </a:r>
            <a:r>
              <a:rPr sz="1500" spc="20" dirty="0">
                <a:solidFill>
                  <a:srgbClr val="535353"/>
                </a:solidFill>
                <a:latin typeface="Arial"/>
                <a:cs typeface="Arial"/>
              </a:rPr>
              <a:t>/</a:t>
            </a:r>
            <a:r>
              <a:rPr sz="1500" i="1" spc="20" dirty="0">
                <a:solidFill>
                  <a:srgbClr val="535353"/>
                </a:solidFill>
                <a:latin typeface="Arial"/>
                <a:cs typeface="Arial"/>
              </a:rPr>
              <a:t>fo</a:t>
            </a:r>
            <a:r>
              <a:rPr sz="1500" i="1" spc="15" dirty="0">
                <a:solidFill>
                  <a:srgbClr val="535353"/>
                </a:solidFill>
                <a:latin typeface="Arial"/>
                <a:cs typeface="Arial"/>
              </a:rPr>
              <a:t>r</a:t>
            </a:r>
            <a:r>
              <a:rPr sz="1500" i="1" spc="25" dirty="0">
                <a:solidFill>
                  <a:srgbClr val="535353"/>
                </a:solidFill>
                <a:latin typeface="Arial"/>
                <a:cs typeface="Arial"/>
              </a:rPr>
              <a:t>c</a:t>
            </a:r>
            <a:r>
              <a:rPr sz="1500" i="1" dirty="0">
                <a:solidFill>
                  <a:srgbClr val="535353"/>
                </a:solidFill>
                <a:latin typeface="Arial"/>
                <a:cs typeface="Arial"/>
              </a:rPr>
              <a:t>e</a:t>
            </a:r>
            <a:r>
              <a:rPr sz="1500" i="1" spc="35" dirty="0">
                <a:solidFill>
                  <a:srgbClr val="535353"/>
                </a:solidFill>
                <a:latin typeface="Times New Roman"/>
                <a:cs typeface="Times New Roman"/>
              </a:rPr>
              <a:t> </a:t>
            </a:r>
            <a:r>
              <a:rPr sz="1500" i="1" spc="5" dirty="0">
                <a:solidFill>
                  <a:srgbClr val="535353"/>
                </a:solidFill>
                <a:latin typeface="Arial"/>
                <a:cs typeface="Arial"/>
              </a:rPr>
              <a:t>c</a:t>
            </a:r>
            <a:r>
              <a:rPr sz="1500" i="1" dirty="0">
                <a:solidFill>
                  <a:srgbClr val="535353"/>
                </a:solidFill>
                <a:latin typeface="Arial"/>
                <a:cs typeface="Arial"/>
              </a:rPr>
              <a:t>lo</a:t>
            </a:r>
            <a:r>
              <a:rPr sz="1500" i="1" spc="5" dirty="0">
                <a:solidFill>
                  <a:srgbClr val="535353"/>
                </a:solidFill>
                <a:latin typeface="Arial"/>
                <a:cs typeface="Arial"/>
              </a:rPr>
              <a:t>s</a:t>
            </a:r>
            <a:r>
              <a:rPr sz="1500" i="1" dirty="0">
                <a:solidFill>
                  <a:srgbClr val="535353"/>
                </a:solidFill>
                <a:latin typeface="Arial"/>
                <a:cs typeface="Arial"/>
              </a:rPr>
              <a:t>e</a:t>
            </a:r>
            <a:r>
              <a:rPr sz="1500" i="1" spc="-185" dirty="0">
                <a:solidFill>
                  <a:srgbClr val="535353"/>
                </a:solidFill>
                <a:latin typeface="Times New Roman"/>
                <a:cs typeface="Times New Roman"/>
              </a:rPr>
              <a:t> </a:t>
            </a:r>
            <a:r>
              <a:rPr sz="1500" spc="-35" dirty="0">
                <a:solidFill>
                  <a:srgbClr val="535353"/>
                </a:solidFill>
                <a:latin typeface="Arial"/>
                <a:cs typeface="Arial"/>
              </a:rPr>
              <a:t>y</a:t>
            </a:r>
            <a:r>
              <a:rPr sz="1500" spc="-20" dirty="0">
                <a:solidFill>
                  <a:srgbClr val="535353"/>
                </a:solidFill>
                <a:latin typeface="Arial"/>
                <a:cs typeface="Arial"/>
              </a:rPr>
              <a:t>an</a:t>
            </a:r>
            <a:r>
              <a:rPr sz="1500" dirty="0">
                <a:solidFill>
                  <a:srgbClr val="535353"/>
                </a:solidFill>
                <a:latin typeface="Arial"/>
                <a:cs typeface="Arial"/>
              </a:rPr>
              <a:t>g</a:t>
            </a:r>
            <a:r>
              <a:rPr sz="1500" dirty="0">
                <a:solidFill>
                  <a:srgbClr val="535353"/>
                </a:solidFill>
                <a:latin typeface="Times New Roman"/>
                <a:cs typeface="Times New Roman"/>
              </a:rPr>
              <a:t> </a:t>
            </a:r>
            <a:r>
              <a:rPr sz="1500" spc="10" dirty="0">
                <a:solidFill>
                  <a:srgbClr val="535353"/>
                </a:solidFill>
                <a:latin typeface="Arial"/>
                <a:cs typeface="Arial"/>
              </a:rPr>
              <a:t>t</a:t>
            </a:r>
            <a:r>
              <a:rPr sz="1500" spc="25" dirty="0">
                <a:solidFill>
                  <a:srgbClr val="535353"/>
                </a:solidFill>
                <a:latin typeface="Arial"/>
                <a:cs typeface="Arial"/>
              </a:rPr>
              <a:t>i</a:t>
            </a:r>
            <a:r>
              <a:rPr sz="1500" spc="20" dirty="0">
                <a:solidFill>
                  <a:srgbClr val="535353"/>
                </a:solidFill>
                <a:latin typeface="Arial"/>
                <a:cs typeface="Arial"/>
              </a:rPr>
              <a:t>da</a:t>
            </a:r>
            <a:r>
              <a:rPr sz="1500" dirty="0">
                <a:solidFill>
                  <a:srgbClr val="535353"/>
                </a:solidFill>
                <a:latin typeface="Arial"/>
                <a:cs typeface="Arial"/>
              </a:rPr>
              <a:t>k</a:t>
            </a:r>
            <a:r>
              <a:rPr sz="1500" spc="-95" dirty="0">
                <a:solidFill>
                  <a:srgbClr val="535353"/>
                </a:solidFill>
                <a:latin typeface="Times New Roman"/>
                <a:cs typeface="Times New Roman"/>
              </a:rPr>
              <a:t> </a:t>
            </a:r>
            <a:r>
              <a:rPr sz="1500" dirty="0">
                <a:solidFill>
                  <a:srgbClr val="535353"/>
                </a:solidFill>
                <a:latin typeface="Arial"/>
                <a:cs typeface="Arial"/>
              </a:rPr>
              <a:t>d</a:t>
            </a:r>
            <a:r>
              <a:rPr sz="1500" spc="5" dirty="0">
                <a:solidFill>
                  <a:srgbClr val="535353"/>
                </a:solidFill>
                <a:latin typeface="Arial"/>
                <a:cs typeface="Arial"/>
              </a:rPr>
              <a:t>ii</a:t>
            </a:r>
            <a:r>
              <a:rPr sz="1500" dirty="0">
                <a:solidFill>
                  <a:srgbClr val="535353"/>
                </a:solidFill>
                <a:latin typeface="Arial"/>
                <a:cs typeface="Arial"/>
              </a:rPr>
              <a:t>ng</a:t>
            </a:r>
            <a:r>
              <a:rPr sz="1500" spc="5" dirty="0">
                <a:solidFill>
                  <a:srgbClr val="535353"/>
                </a:solidFill>
                <a:latin typeface="Arial"/>
                <a:cs typeface="Arial"/>
              </a:rPr>
              <a:t>i</a:t>
            </a:r>
            <a:r>
              <a:rPr sz="1500" dirty="0">
                <a:solidFill>
                  <a:srgbClr val="535353"/>
                </a:solidFill>
                <a:latin typeface="Arial"/>
                <a:cs typeface="Arial"/>
              </a:rPr>
              <a:t>n</a:t>
            </a:r>
            <a:r>
              <a:rPr sz="1500" spc="5" dirty="0">
                <a:solidFill>
                  <a:srgbClr val="535353"/>
                </a:solidFill>
                <a:latin typeface="Arial"/>
                <a:cs typeface="Arial"/>
              </a:rPr>
              <a:t>k</a:t>
            </a:r>
            <a:r>
              <a:rPr sz="1500" dirty="0">
                <a:solidFill>
                  <a:srgbClr val="535353"/>
                </a:solidFill>
                <a:latin typeface="Arial"/>
                <a:cs typeface="Arial"/>
              </a:rPr>
              <a:t>an</a:t>
            </a:r>
            <a:r>
              <a:rPr sz="1500" spc="-5" dirty="0">
                <a:solidFill>
                  <a:srgbClr val="535353"/>
                </a:solidFill>
                <a:latin typeface="Arial"/>
                <a:cs typeface="Arial"/>
              </a:rPr>
              <a:t>.</a:t>
            </a:r>
            <a:endParaRPr sz="1500" dirty="0">
              <a:solidFill>
                <a:prstClr val="black"/>
              </a:solidFill>
              <a:latin typeface="Arial"/>
              <a:cs typeface="Arial"/>
            </a:endParaRPr>
          </a:p>
        </p:txBody>
      </p:sp>
    </p:spTree>
    <p:extLst>
      <p:ext uri="{BB962C8B-B14F-4D97-AF65-F5344CB8AC3E}">
        <p14:creationId xmlns:p14="http://schemas.microsoft.com/office/powerpoint/2010/main" val="4148214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996" y="195826"/>
            <a:ext cx="8732017" cy="521777"/>
          </a:xfrm>
          <a:prstGeom prst="rect">
            <a:avLst/>
          </a:prstGeom>
        </p:spPr>
        <p:txBody>
          <a:bodyPr vert="horz" wrap="square" lIns="0" tIns="150971" rIns="0" bIns="0" rtlCol="0">
            <a:spAutoFit/>
          </a:bodyPr>
          <a:lstStyle/>
          <a:p>
            <a:pPr marL="69850">
              <a:lnSpc>
                <a:spcPct val="100000"/>
              </a:lnSpc>
            </a:pPr>
            <a:r>
              <a:rPr spc="-229" dirty="0">
                <a:solidFill>
                  <a:srgbClr val="92D050"/>
                </a:solidFill>
              </a:rPr>
              <a:t>L</a:t>
            </a:r>
            <a:r>
              <a:rPr spc="-220" dirty="0">
                <a:solidFill>
                  <a:srgbClr val="92D050"/>
                </a:solidFill>
              </a:rPr>
              <a:t>a</a:t>
            </a:r>
            <a:r>
              <a:rPr spc="-254" dirty="0">
                <a:solidFill>
                  <a:srgbClr val="92D050"/>
                </a:solidFill>
              </a:rPr>
              <a:t>y</a:t>
            </a:r>
            <a:r>
              <a:rPr spc="-229" dirty="0">
                <a:solidFill>
                  <a:srgbClr val="92D050"/>
                </a:solidFill>
              </a:rPr>
              <a:t>ou</a:t>
            </a:r>
            <a:r>
              <a:rPr spc="200" dirty="0">
                <a:solidFill>
                  <a:srgbClr val="92D050"/>
                </a:solidFill>
              </a:rPr>
              <a:t>t</a:t>
            </a:r>
            <a:r>
              <a:rPr spc="-250" dirty="0">
                <a:solidFill>
                  <a:srgbClr val="92D050"/>
                </a:solidFill>
              </a:rPr>
              <a:t>d</a:t>
            </a:r>
            <a:r>
              <a:rPr spc="-240" dirty="0">
                <a:solidFill>
                  <a:srgbClr val="92D050"/>
                </a:solidFill>
              </a:rPr>
              <a:t>a</a:t>
            </a:r>
            <a:r>
              <a:rPr spc="50" dirty="0">
                <a:solidFill>
                  <a:srgbClr val="92D050"/>
                </a:solidFill>
              </a:rPr>
              <a:t>n</a:t>
            </a:r>
            <a:r>
              <a:rPr spc="-265" dirty="0">
                <a:solidFill>
                  <a:srgbClr val="92D050"/>
                </a:solidFill>
              </a:rPr>
              <a:t>V</a:t>
            </a:r>
            <a:r>
              <a:rPr spc="-270" dirty="0">
                <a:solidFill>
                  <a:srgbClr val="92D050"/>
                </a:solidFill>
              </a:rPr>
              <a:t>i</a:t>
            </a:r>
            <a:r>
              <a:rPr spc="-254" dirty="0">
                <a:solidFill>
                  <a:srgbClr val="92D050"/>
                </a:solidFill>
              </a:rPr>
              <a:t>e</a:t>
            </a:r>
            <a:r>
              <a:rPr dirty="0">
                <a:solidFill>
                  <a:srgbClr val="92D050"/>
                </a:solidFill>
              </a:rPr>
              <a:t>w</a:t>
            </a:r>
          </a:p>
        </p:txBody>
      </p:sp>
      <p:sp>
        <p:nvSpPr>
          <p:cNvPr id="3" name="object 3"/>
          <p:cNvSpPr/>
          <p:nvPr/>
        </p:nvSpPr>
        <p:spPr>
          <a:xfrm>
            <a:off x="91849" y="2036"/>
            <a:ext cx="98648" cy="1207169"/>
          </a:xfrm>
          <a:prstGeom prst="rect">
            <a:avLst/>
          </a:prstGeom>
          <a:solidFill>
            <a:srgbClr val="92D050"/>
          </a:solidFill>
        </p:spPr>
        <p:txBody>
          <a:bodyPr wrap="square" lIns="0" tIns="0" rIns="0" bIns="0" rtlCol="0"/>
          <a:lstStyle/>
          <a:p>
            <a:endParaRPr>
              <a:solidFill>
                <a:prstClr val="black"/>
              </a:solidFill>
            </a:endParaRPr>
          </a:p>
        </p:txBody>
      </p:sp>
      <p:sp>
        <p:nvSpPr>
          <p:cNvPr id="4" name="object 4"/>
          <p:cNvSpPr/>
          <p:nvPr/>
        </p:nvSpPr>
        <p:spPr>
          <a:xfrm>
            <a:off x="1907919" y="1209120"/>
            <a:ext cx="7149480" cy="5402925"/>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1849" y="1417997"/>
            <a:ext cx="2731260" cy="3235623"/>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03359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p:cNvSpPr/>
          <p:nvPr/>
        </p:nvSpPr>
        <p:spPr>
          <a:xfrm rot="10800000">
            <a:off x="6019800" y="0"/>
            <a:ext cx="3124200" cy="6858000"/>
          </a:xfrm>
          <a:prstGeom prst="r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7844712" flipH="1">
            <a:off x="7131222" y="2469217"/>
            <a:ext cx="2110881" cy="4343400"/>
          </a:xfrm>
          <a:prstGeom prst="r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07;p32"/>
          <p:cNvSpPr txBox="1">
            <a:spLocks/>
          </p:cNvSpPr>
          <p:nvPr/>
        </p:nvSpPr>
        <p:spPr>
          <a:xfrm>
            <a:off x="761100" y="1447800"/>
            <a:ext cx="4801500" cy="546000"/>
          </a:xfrm>
          <a:prstGeom prst="rect">
            <a:avLst/>
          </a:prstGeom>
        </p:spPr>
        <p:txBody>
          <a:bodyPr spcFirstLastPara="1" vert="horz" wrap="square" lIns="91425" tIns="91425" rIns="91425" bIns="91425" rtlCol="0" anchor="b" anchorCtr="0">
            <a:noAutofit/>
          </a:bodyPr>
          <a:lstStyle>
            <a:lvl1pPr lvl="0" algn="ctr" defTabSz="914400" rtl="0" eaLnBrk="1" latinLnBrk="0" hangingPunct="1">
              <a:spcBef>
                <a:spcPts val="0"/>
              </a:spcBef>
              <a:spcAft>
                <a:spcPts val="0"/>
              </a:spcAft>
              <a:buSzPts val="3000"/>
              <a:buNone/>
              <a:defRPr sz="3000" kern="1200">
                <a:solidFill>
                  <a:schemeClr val="tx1"/>
                </a:solidFill>
                <a:latin typeface="+mj-lt"/>
                <a:ea typeface="+mj-ea"/>
                <a:cs typeface="+mj-c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algn="l"/>
            <a:r>
              <a:rPr lang="en-US" dirty="0" smtClean="0"/>
              <a:t>LET’S </a:t>
            </a:r>
            <a:r>
              <a:rPr lang="en-US" dirty="0" smtClean="0"/>
              <a:t>TRY WITH CODING …</a:t>
            </a:r>
          </a:p>
          <a:p>
            <a:pPr algn="l"/>
            <a:r>
              <a:rPr lang="en-US" dirty="0">
                <a:solidFill>
                  <a:srgbClr val="92D050"/>
                </a:solidFill>
              </a:rPr>
              <a:t>	</a:t>
            </a:r>
            <a:r>
              <a:rPr lang="en-US" dirty="0" smtClean="0">
                <a:solidFill>
                  <a:srgbClr val="92D050"/>
                </a:solidFill>
              </a:rPr>
              <a:t>Good Luck</a:t>
            </a:r>
            <a:r>
              <a:rPr lang="en-US" dirty="0" smtClean="0">
                <a:solidFill>
                  <a:srgbClr val="92D050"/>
                </a:solidFill>
              </a:rPr>
              <a:t> !!!</a:t>
            </a:r>
            <a:endParaRPr lang="en-US" dirty="0">
              <a:solidFill>
                <a:srgbClr val="92D050"/>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850" y="1925750"/>
            <a:ext cx="3035428" cy="16918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3801"/>
            <a:ext cx="5524500" cy="3143251"/>
          </a:xfrm>
          <a:prstGeom prst="rect">
            <a:avLst/>
          </a:prstGeom>
        </p:spPr>
      </p:pic>
    </p:spTree>
    <p:extLst>
      <p:ext uri="{BB962C8B-B14F-4D97-AF65-F5344CB8AC3E}">
        <p14:creationId xmlns:p14="http://schemas.microsoft.com/office/powerpoint/2010/main" val="712689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Linear </a:t>
            </a:r>
            <a:r>
              <a:rPr lang="en-US" dirty="0" smtClean="0"/>
              <a:t>Layout</a:t>
            </a:r>
          </a:p>
          <a:p>
            <a:r>
              <a:rPr lang="en-US" dirty="0" smtClean="0"/>
              <a:t>Relative Layout</a:t>
            </a:r>
          </a:p>
          <a:p>
            <a:r>
              <a:rPr lang="en-US" dirty="0" smtClean="0"/>
              <a:t>Login Form</a:t>
            </a:r>
          </a:p>
          <a:p>
            <a:r>
              <a:rPr lang="en-US" dirty="0" smtClean="0"/>
              <a:t>Intent</a:t>
            </a:r>
          </a:p>
        </p:txBody>
      </p:sp>
    </p:spTree>
    <p:extLst>
      <p:ext uri="{BB962C8B-B14F-4D97-AF65-F5344CB8AC3E}">
        <p14:creationId xmlns:p14="http://schemas.microsoft.com/office/powerpoint/2010/main" val="1984112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43000" y="2209800"/>
            <a:ext cx="6708914" cy="3810000"/>
          </a:xfrm>
          <a:prstGeom prst="rect">
            <a:avLst/>
          </a:prstGeom>
          <a:solidFill>
            <a:schemeClr val="bg1"/>
          </a:solid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Content Placeholder 2"/>
          <p:cNvSpPr>
            <a:spLocks noGrp="1"/>
          </p:cNvSpPr>
          <p:nvPr>
            <p:ph idx="1"/>
          </p:nvPr>
        </p:nvSpPr>
        <p:spPr/>
        <p:txBody>
          <a:bodyPr/>
          <a:lstStyle/>
          <a:p>
            <a:r>
              <a:rPr lang="en-US" dirty="0" smtClean="0"/>
              <a:t>Linear </a:t>
            </a:r>
            <a:r>
              <a:rPr lang="en-US" dirty="0" smtClean="0"/>
              <a:t>Layout</a:t>
            </a:r>
            <a:endParaRPr lang="en-US" dirty="0"/>
          </a:p>
        </p:txBody>
      </p:sp>
      <p:pic>
        <p:nvPicPr>
          <p:cNvPr id="1028" name="Picture 4" descr="Image result for linearlayout"/>
          <p:cNvPicPr>
            <a:picLocks noChangeAspect="1" noChangeArrowheads="1"/>
          </p:cNvPicPr>
          <p:nvPr/>
        </p:nvPicPr>
        <p:blipFill>
          <a:blip r:embed="rId2"/>
          <a:srcRect/>
          <a:stretch>
            <a:fillRect/>
          </a:stretch>
        </p:blipFill>
        <p:spPr bwMode="auto">
          <a:xfrm>
            <a:off x="1676400" y="2590800"/>
            <a:ext cx="5673496" cy="3038475"/>
          </a:xfrm>
          <a:prstGeom prst="rect">
            <a:avLst/>
          </a:prstGeom>
          <a:noFill/>
        </p:spPr>
      </p:pic>
    </p:spTree>
    <p:extLst>
      <p:ext uri="{BB962C8B-B14F-4D97-AF65-F5344CB8AC3E}">
        <p14:creationId xmlns:p14="http://schemas.microsoft.com/office/powerpoint/2010/main" val="2616869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2290" y="3925148"/>
            <a:ext cx="912494" cy="275167"/>
          </a:xfrm>
          <a:custGeom>
            <a:avLst/>
            <a:gdLst/>
            <a:ahLst/>
            <a:cxnLst/>
            <a:rect l="l" t="t" r="r" b="b"/>
            <a:pathLst>
              <a:path w="912494" h="206375">
                <a:moveTo>
                  <a:pt x="0" y="206382"/>
                </a:moveTo>
                <a:lnTo>
                  <a:pt x="912494" y="206382"/>
                </a:lnTo>
                <a:lnTo>
                  <a:pt x="912494" y="0"/>
                </a:lnTo>
                <a:lnTo>
                  <a:pt x="0" y="0"/>
                </a:lnTo>
                <a:lnTo>
                  <a:pt x="0" y="206382"/>
                </a:lnTo>
                <a:close/>
              </a:path>
            </a:pathLst>
          </a:custGeom>
          <a:solidFill>
            <a:srgbClr val="F9F9F9"/>
          </a:solidFill>
        </p:spPr>
        <p:txBody>
          <a:bodyPr wrap="square" lIns="0" tIns="0" rIns="0" bIns="0" rtlCol="0"/>
          <a:lstStyle/>
          <a:p>
            <a:endParaRPr/>
          </a:p>
        </p:txBody>
      </p:sp>
      <p:sp>
        <p:nvSpPr>
          <p:cNvPr id="3" name="object 3"/>
          <p:cNvSpPr/>
          <p:nvPr/>
        </p:nvSpPr>
        <p:spPr>
          <a:xfrm>
            <a:off x="1624833" y="3925148"/>
            <a:ext cx="128270" cy="275167"/>
          </a:xfrm>
          <a:custGeom>
            <a:avLst/>
            <a:gdLst/>
            <a:ahLst/>
            <a:cxnLst/>
            <a:rect l="l" t="t" r="r" b="b"/>
            <a:pathLst>
              <a:path w="128269" h="206375">
                <a:moveTo>
                  <a:pt x="0" y="206382"/>
                </a:moveTo>
                <a:lnTo>
                  <a:pt x="127813" y="206382"/>
                </a:lnTo>
                <a:lnTo>
                  <a:pt x="127813" y="0"/>
                </a:lnTo>
                <a:lnTo>
                  <a:pt x="0" y="0"/>
                </a:lnTo>
                <a:lnTo>
                  <a:pt x="0" y="206382"/>
                </a:lnTo>
                <a:close/>
              </a:path>
            </a:pathLst>
          </a:custGeom>
          <a:solidFill>
            <a:srgbClr val="F9F9F9"/>
          </a:solidFill>
        </p:spPr>
        <p:txBody>
          <a:bodyPr wrap="square" lIns="0" tIns="0" rIns="0" bIns="0" rtlCol="0"/>
          <a:lstStyle/>
          <a:p>
            <a:endParaRPr/>
          </a:p>
        </p:txBody>
      </p:sp>
      <p:sp>
        <p:nvSpPr>
          <p:cNvPr id="4" name="object 4"/>
          <p:cNvSpPr/>
          <p:nvPr/>
        </p:nvSpPr>
        <p:spPr>
          <a:xfrm>
            <a:off x="1752602" y="3925148"/>
            <a:ext cx="3089275" cy="275167"/>
          </a:xfrm>
          <a:custGeom>
            <a:avLst/>
            <a:gdLst/>
            <a:ahLst/>
            <a:cxnLst/>
            <a:rect l="l" t="t" r="r" b="b"/>
            <a:pathLst>
              <a:path w="3089275" h="206375">
                <a:moveTo>
                  <a:pt x="0" y="206382"/>
                </a:moveTo>
                <a:lnTo>
                  <a:pt x="3089147" y="206382"/>
                </a:lnTo>
                <a:lnTo>
                  <a:pt x="3089147" y="0"/>
                </a:lnTo>
                <a:lnTo>
                  <a:pt x="0" y="0"/>
                </a:lnTo>
                <a:lnTo>
                  <a:pt x="0" y="206382"/>
                </a:lnTo>
                <a:close/>
              </a:path>
            </a:pathLst>
          </a:custGeom>
          <a:solidFill>
            <a:srgbClr val="F9F9F9"/>
          </a:solidFill>
        </p:spPr>
        <p:txBody>
          <a:bodyPr wrap="square" lIns="0" tIns="0" rIns="0" bIns="0" rtlCol="0"/>
          <a:lstStyle/>
          <a:p>
            <a:endParaRPr/>
          </a:p>
        </p:txBody>
      </p:sp>
      <p:sp>
        <p:nvSpPr>
          <p:cNvPr id="5" name="object 5"/>
          <p:cNvSpPr/>
          <p:nvPr/>
        </p:nvSpPr>
        <p:spPr>
          <a:xfrm>
            <a:off x="712290" y="4200361"/>
            <a:ext cx="912494" cy="346287"/>
          </a:xfrm>
          <a:custGeom>
            <a:avLst/>
            <a:gdLst/>
            <a:ahLst/>
            <a:cxnLst/>
            <a:rect l="l" t="t" r="r" b="b"/>
            <a:pathLst>
              <a:path w="912494" h="259714">
                <a:moveTo>
                  <a:pt x="0" y="259699"/>
                </a:moveTo>
                <a:lnTo>
                  <a:pt x="912494" y="259699"/>
                </a:lnTo>
                <a:lnTo>
                  <a:pt x="912494" y="0"/>
                </a:lnTo>
                <a:lnTo>
                  <a:pt x="0" y="0"/>
                </a:lnTo>
                <a:lnTo>
                  <a:pt x="0" y="259699"/>
                </a:lnTo>
                <a:close/>
              </a:path>
            </a:pathLst>
          </a:custGeom>
          <a:solidFill>
            <a:srgbClr val="F9F9F9"/>
          </a:solidFill>
        </p:spPr>
        <p:txBody>
          <a:bodyPr wrap="square" lIns="0" tIns="0" rIns="0" bIns="0" rtlCol="0"/>
          <a:lstStyle/>
          <a:p>
            <a:endParaRPr/>
          </a:p>
        </p:txBody>
      </p:sp>
      <p:sp>
        <p:nvSpPr>
          <p:cNvPr id="6" name="object 6"/>
          <p:cNvSpPr/>
          <p:nvPr/>
        </p:nvSpPr>
        <p:spPr>
          <a:xfrm>
            <a:off x="1624833" y="4200361"/>
            <a:ext cx="128270" cy="346287"/>
          </a:xfrm>
          <a:custGeom>
            <a:avLst/>
            <a:gdLst/>
            <a:ahLst/>
            <a:cxnLst/>
            <a:rect l="l" t="t" r="r" b="b"/>
            <a:pathLst>
              <a:path w="128269" h="259714">
                <a:moveTo>
                  <a:pt x="0" y="259699"/>
                </a:moveTo>
                <a:lnTo>
                  <a:pt x="127813" y="259699"/>
                </a:lnTo>
                <a:lnTo>
                  <a:pt x="127813" y="0"/>
                </a:lnTo>
                <a:lnTo>
                  <a:pt x="0" y="0"/>
                </a:lnTo>
                <a:lnTo>
                  <a:pt x="0" y="259699"/>
                </a:lnTo>
                <a:close/>
              </a:path>
            </a:pathLst>
          </a:custGeom>
          <a:solidFill>
            <a:srgbClr val="F9F9F9"/>
          </a:solidFill>
        </p:spPr>
        <p:txBody>
          <a:bodyPr wrap="square" lIns="0" tIns="0" rIns="0" bIns="0" rtlCol="0"/>
          <a:lstStyle/>
          <a:p>
            <a:endParaRPr/>
          </a:p>
        </p:txBody>
      </p:sp>
      <p:sp>
        <p:nvSpPr>
          <p:cNvPr id="7" name="object 7"/>
          <p:cNvSpPr/>
          <p:nvPr/>
        </p:nvSpPr>
        <p:spPr>
          <a:xfrm>
            <a:off x="1752602" y="4200361"/>
            <a:ext cx="3089275" cy="346287"/>
          </a:xfrm>
          <a:custGeom>
            <a:avLst/>
            <a:gdLst/>
            <a:ahLst/>
            <a:cxnLst/>
            <a:rect l="l" t="t" r="r" b="b"/>
            <a:pathLst>
              <a:path w="3089275" h="259714">
                <a:moveTo>
                  <a:pt x="0" y="259699"/>
                </a:moveTo>
                <a:lnTo>
                  <a:pt x="3089147" y="259699"/>
                </a:lnTo>
                <a:lnTo>
                  <a:pt x="3089147" y="0"/>
                </a:lnTo>
                <a:lnTo>
                  <a:pt x="0" y="0"/>
                </a:lnTo>
                <a:lnTo>
                  <a:pt x="0" y="259699"/>
                </a:lnTo>
                <a:close/>
              </a:path>
            </a:pathLst>
          </a:custGeom>
          <a:solidFill>
            <a:srgbClr val="F9F9F9"/>
          </a:solidFill>
        </p:spPr>
        <p:txBody>
          <a:bodyPr wrap="square" lIns="0" tIns="0" rIns="0" bIns="0" rtlCol="0"/>
          <a:lstStyle/>
          <a:p>
            <a:endParaRPr/>
          </a:p>
        </p:txBody>
      </p:sp>
      <p:sp>
        <p:nvSpPr>
          <p:cNvPr id="8" name="object 8"/>
          <p:cNvSpPr/>
          <p:nvPr/>
        </p:nvSpPr>
        <p:spPr>
          <a:xfrm>
            <a:off x="712290" y="4546603"/>
            <a:ext cx="912494" cy="347980"/>
          </a:xfrm>
          <a:custGeom>
            <a:avLst/>
            <a:gdLst/>
            <a:ahLst/>
            <a:cxnLst/>
            <a:rect l="l" t="t" r="r" b="b"/>
            <a:pathLst>
              <a:path w="912494" h="260985">
                <a:moveTo>
                  <a:pt x="0" y="260984"/>
                </a:moveTo>
                <a:lnTo>
                  <a:pt x="912494" y="260984"/>
                </a:lnTo>
                <a:lnTo>
                  <a:pt x="912494" y="0"/>
                </a:lnTo>
                <a:lnTo>
                  <a:pt x="0" y="0"/>
                </a:lnTo>
                <a:lnTo>
                  <a:pt x="0" y="260984"/>
                </a:lnTo>
                <a:close/>
              </a:path>
            </a:pathLst>
          </a:custGeom>
          <a:solidFill>
            <a:srgbClr val="F9F9F9"/>
          </a:solidFill>
        </p:spPr>
        <p:txBody>
          <a:bodyPr wrap="square" lIns="0" tIns="0" rIns="0" bIns="0" rtlCol="0"/>
          <a:lstStyle/>
          <a:p>
            <a:endParaRPr/>
          </a:p>
        </p:txBody>
      </p:sp>
      <p:sp>
        <p:nvSpPr>
          <p:cNvPr id="9" name="object 9"/>
          <p:cNvSpPr/>
          <p:nvPr/>
        </p:nvSpPr>
        <p:spPr>
          <a:xfrm>
            <a:off x="1624833" y="4546603"/>
            <a:ext cx="128270" cy="347980"/>
          </a:xfrm>
          <a:custGeom>
            <a:avLst/>
            <a:gdLst/>
            <a:ahLst/>
            <a:cxnLst/>
            <a:rect l="l" t="t" r="r" b="b"/>
            <a:pathLst>
              <a:path w="128269" h="260985">
                <a:moveTo>
                  <a:pt x="0" y="260984"/>
                </a:moveTo>
                <a:lnTo>
                  <a:pt x="127813" y="260984"/>
                </a:lnTo>
                <a:lnTo>
                  <a:pt x="127813" y="0"/>
                </a:lnTo>
                <a:lnTo>
                  <a:pt x="0" y="0"/>
                </a:lnTo>
                <a:lnTo>
                  <a:pt x="0" y="260984"/>
                </a:lnTo>
                <a:close/>
              </a:path>
            </a:pathLst>
          </a:custGeom>
          <a:solidFill>
            <a:srgbClr val="F9F9F9"/>
          </a:solidFill>
        </p:spPr>
        <p:txBody>
          <a:bodyPr wrap="square" lIns="0" tIns="0" rIns="0" bIns="0" rtlCol="0"/>
          <a:lstStyle/>
          <a:p>
            <a:endParaRPr/>
          </a:p>
        </p:txBody>
      </p:sp>
      <p:sp>
        <p:nvSpPr>
          <p:cNvPr id="10" name="object 10"/>
          <p:cNvSpPr/>
          <p:nvPr/>
        </p:nvSpPr>
        <p:spPr>
          <a:xfrm>
            <a:off x="1752602" y="4546603"/>
            <a:ext cx="3089275" cy="347980"/>
          </a:xfrm>
          <a:custGeom>
            <a:avLst/>
            <a:gdLst/>
            <a:ahLst/>
            <a:cxnLst/>
            <a:rect l="l" t="t" r="r" b="b"/>
            <a:pathLst>
              <a:path w="3089275" h="260985">
                <a:moveTo>
                  <a:pt x="0" y="260984"/>
                </a:moveTo>
                <a:lnTo>
                  <a:pt x="3089147" y="260984"/>
                </a:lnTo>
                <a:lnTo>
                  <a:pt x="3089147" y="0"/>
                </a:lnTo>
                <a:lnTo>
                  <a:pt x="0" y="0"/>
                </a:lnTo>
                <a:lnTo>
                  <a:pt x="0" y="260984"/>
                </a:lnTo>
                <a:close/>
              </a:path>
            </a:pathLst>
          </a:custGeom>
          <a:solidFill>
            <a:srgbClr val="F9F9F9"/>
          </a:solidFill>
        </p:spPr>
        <p:txBody>
          <a:bodyPr wrap="square" lIns="0" tIns="0" rIns="0" bIns="0" rtlCol="0"/>
          <a:lstStyle/>
          <a:p>
            <a:endParaRPr/>
          </a:p>
        </p:txBody>
      </p:sp>
      <p:sp>
        <p:nvSpPr>
          <p:cNvPr id="11" name="object 11"/>
          <p:cNvSpPr/>
          <p:nvPr/>
        </p:nvSpPr>
        <p:spPr>
          <a:xfrm>
            <a:off x="712290" y="4894579"/>
            <a:ext cx="912494" cy="347980"/>
          </a:xfrm>
          <a:custGeom>
            <a:avLst/>
            <a:gdLst/>
            <a:ahLst/>
            <a:cxnLst/>
            <a:rect l="l" t="t" r="r" b="b"/>
            <a:pathLst>
              <a:path w="912494" h="260985">
                <a:moveTo>
                  <a:pt x="0" y="260984"/>
                </a:moveTo>
                <a:lnTo>
                  <a:pt x="912494" y="260984"/>
                </a:lnTo>
                <a:lnTo>
                  <a:pt x="912494" y="0"/>
                </a:lnTo>
                <a:lnTo>
                  <a:pt x="0" y="0"/>
                </a:lnTo>
                <a:lnTo>
                  <a:pt x="0" y="260984"/>
                </a:lnTo>
                <a:close/>
              </a:path>
            </a:pathLst>
          </a:custGeom>
          <a:solidFill>
            <a:srgbClr val="F9F9F9"/>
          </a:solidFill>
        </p:spPr>
        <p:txBody>
          <a:bodyPr wrap="square" lIns="0" tIns="0" rIns="0" bIns="0" rtlCol="0"/>
          <a:lstStyle/>
          <a:p>
            <a:endParaRPr/>
          </a:p>
        </p:txBody>
      </p:sp>
      <p:sp>
        <p:nvSpPr>
          <p:cNvPr id="12" name="object 12"/>
          <p:cNvSpPr/>
          <p:nvPr/>
        </p:nvSpPr>
        <p:spPr>
          <a:xfrm>
            <a:off x="1624833" y="4894579"/>
            <a:ext cx="128270" cy="347980"/>
          </a:xfrm>
          <a:custGeom>
            <a:avLst/>
            <a:gdLst/>
            <a:ahLst/>
            <a:cxnLst/>
            <a:rect l="l" t="t" r="r" b="b"/>
            <a:pathLst>
              <a:path w="128269" h="260985">
                <a:moveTo>
                  <a:pt x="0" y="260984"/>
                </a:moveTo>
                <a:lnTo>
                  <a:pt x="127813" y="260984"/>
                </a:lnTo>
                <a:lnTo>
                  <a:pt x="127813" y="0"/>
                </a:lnTo>
                <a:lnTo>
                  <a:pt x="0" y="0"/>
                </a:lnTo>
                <a:lnTo>
                  <a:pt x="0" y="260984"/>
                </a:lnTo>
                <a:close/>
              </a:path>
            </a:pathLst>
          </a:custGeom>
          <a:solidFill>
            <a:srgbClr val="F9F9F9"/>
          </a:solidFill>
        </p:spPr>
        <p:txBody>
          <a:bodyPr wrap="square" lIns="0" tIns="0" rIns="0" bIns="0" rtlCol="0"/>
          <a:lstStyle/>
          <a:p>
            <a:endParaRPr/>
          </a:p>
        </p:txBody>
      </p:sp>
      <p:sp>
        <p:nvSpPr>
          <p:cNvPr id="13" name="object 13"/>
          <p:cNvSpPr/>
          <p:nvPr/>
        </p:nvSpPr>
        <p:spPr>
          <a:xfrm>
            <a:off x="1752602" y="4894579"/>
            <a:ext cx="3089275" cy="347980"/>
          </a:xfrm>
          <a:custGeom>
            <a:avLst/>
            <a:gdLst/>
            <a:ahLst/>
            <a:cxnLst/>
            <a:rect l="l" t="t" r="r" b="b"/>
            <a:pathLst>
              <a:path w="3089275" h="260985">
                <a:moveTo>
                  <a:pt x="0" y="260984"/>
                </a:moveTo>
                <a:lnTo>
                  <a:pt x="3089147" y="260984"/>
                </a:lnTo>
                <a:lnTo>
                  <a:pt x="3089147" y="0"/>
                </a:lnTo>
                <a:lnTo>
                  <a:pt x="0" y="0"/>
                </a:lnTo>
                <a:lnTo>
                  <a:pt x="0" y="260984"/>
                </a:lnTo>
                <a:close/>
              </a:path>
            </a:pathLst>
          </a:custGeom>
          <a:solidFill>
            <a:srgbClr val="F9F9F9"/>
          </a:solidFill>
        </p:spPr>
        <p:txBody>
          <a:bodyPr wrap="square" lIns="0" tIns="0" rIns="0" bIns="0" rtlCol="0"/>
          <a:lstStyle/>
          <a:p>
            <a:endParaRPr/>
          </a:p>
        </p:txBody>
      </p:sp>
      <p:sp>
        <p:nvSpPr>
          <p:cNvPr id="14" name="object 14"/>
          <p:cNvSpPr/>
          <p:nvPr/>
        </p:nvSpPr>
        <p:spPr>
          <a:xfrm>
            <a:off x="712290" y="5242563"/>
            <a:ext cx="912494" cy="347980"/>
          </a:xfrm>
          <a:custGeom>
            <a:avLst/>
            <a:gdLst/>
            <a:ahLst/>
            <a:cxnLst/>
            <a:rect l="l" t="t" r="r" b="b"/>
            <a:pathLst>
              <a:path w="912494" h="260985">
                <a:moveTo>
                  <a:pt x="0" y="260984"/>
                </a:moveTo>
                <a:lnTo>
                  <a:pt x="912494" y="260984"/>
                </a:lnTo>
                <a:lnTo>
                  <a:pt x="912494" y="0"/>
                </a:lnTo>
                <a:lnTo>
                  <a:pt x="0" y="0"/>
                </a:lnTo>
                <a:lnTo>
                  <a:pt x="0" y="260984"/>
                </a:lnTo>
                <a:close/>
              </a:path>
            </a:pathLst>
          </a:custGeom>
          <a:solidFill>
            <a:srgbClr val="F9F9F9"/>
          </a:solidFill>
        </p:spPr>
        <p:txBody>
          <a:bodyPr wrap="square" lIns="0" tIns="0" rIns="0" bIns="0" rtlCol="0"/>
          <a:lstStyle/>
          <a:p>
            <a:endParaRPr/>
          </a:p>
        </p:txBody>
      </p:sp>
      <p:sp>
        <p:nvSpPr>
          <p:cNvPr id="15" name="object 15"/>
          <p:cNvSpPr/>
          <p:nvPr/>
        </p:nvSpPr>
        <p:spPr>
          <a:xfrm>
            <a:off x="1624833" y="5242563"/>
            <a:ext cx="128270" cy="347980"/>
          </a:xfrm>
          <a:custGeom>
            <a:avLst/>
            <a:gdLst/>
            <a:ahLst/>
            <a:cxnLst/>
            <a:rect l="l" t="t" r="r" b="b"/>
            <a:pathLst>
              <a:path w="128269" h="260985">
                <a:moveTo>
                  <a:pt x="0" y="260984"/>
                </a:moveTo>
                <a:lnTo>
                  <a:pt x="127813" y="260984"/>
                </a:lnTo>
                <a:lnTo>
                  <a:pt x="127813" y="0"/>
                </a:lnTo>
                <a:lnTo>
                  <a:pt x="0" y="0"/>
                </a:lnTo>
                <a:lnTo>
                  <a:pt x="0" y="260984"/>
                </a:lnTo>
                <a:close/>
              </a:path>
            </a:pathLst>
          </a:custGeom>
          <a:solidFill>
            <a:srgbClr val="F9F9F9"/>
          </a:solidFill>
        </p:spPr>
        <p:txBody>
          <a:bodyPr wrap="square" lIns="0" tIns="0" rIns="0" bIns="0" rtlCol="0"/>
          <a:lstStyle/>
          <a:p>
            <a:endParaRPr/>
          </a:p>
        </p:txBody>
      </p:sp>
      <p:sp>
        <p:nvSpPr>
          <p:cNvPr id="17" name="object 17"/>
          <p:cNvSpPr/>
          <p:nvPr/>
        </p:nvSpPr>
        <p:spPr>
          <a:xfrm>
            <a:off x="712290" y="5590566"/>
            <a:ext cx="912494" cy="275167"/>
          </a:xfrm>
          <a:custGeom>
            <a:avLst/>
            <a:gdLst/>
            <a:ahLst/>
            <a:cxnLst/>
            <a:rect l="l" t="t" r="r" b="b"/>
            <a:pathLst>
              <a:path w="912494" h="206375">
                <a:moveTo>
                  <a:pt x="0" y="206370"/>
                </a:moveTo>
                <a:lnTo>
                  <a:pt x="912494" y="206370"/>
                </a:lnTo>
                <a:lnTo>
                  <a:pt x="912494" y="0"/>
                </a:lnTo>
                <a:lnTo>
                  <a:pt x="0" y="0"/>
                </a:lnTo>
                <a:lnTo>
                  <a:pt x="0" y="206370"/>
                </a:lnTo>
                <a:close/>
              </a:path>
            </a:pathLst>
          </a:custGeom>
          <a:solidFill>
            <a:srgbClr val="F9F9F9"/>
          </a:solidFill>
        </p:spPr>
        <p:txBody>
          <a:bodyPr wrap="square" lIns="0" tIns="0" rIns="0" bIns="0" rtlCol="0"/>
          <a:lstStyle/>
          <a:p>
            <a:endParaRPr/>
          </a:p>
        </p:txBody>
      </p:sp>
      <p:sp>
        <p:nvSpPr>
          <p:cNvPr id="18" name="object 18"/>
          <p:cNvSpPr/>
          <p:nvPr/>
        </p:nvSpPr>
        <p:spPr>
          <a:xfrm>
            <a:off x="1624833" y="5590566"/>
            <a:ext cx="128270" cy="275167"/>
          </a:xfrm>
          <a:custGeom>
            <a:avLst/>
            <a:gdLst/>
            <a:ahLst/>
            <a:cxnLst/>
            <a:rect l="l" t="t" r="r" b="b"/>
            <a:pathLst>
              <a:path w="128269" h="206375">
                <a:moveTo>
                  <a:pt x="0" y="206370"/>
                </a:moveTo>
                <a:lnTo>
                  <a:pt x="127813" y="206370"/>
                </a:lnTo>
                <a:lnTo>
                  <a:pt x="127813" y="0"/>
                </a:lnTo>
                <a:lnTo>
                  <a:pt x="0" y="0"/>
                </a:lnTo>
                <a:lnTo>
                  <a:pt x="0" y="206370"/>
                </a:lnTo>
                <a:close/>
              </a:path>
            </a:pathLst>
          </a:custGeom>
          <a:solidFill>
            <a:srgbClr val="F9F9F9"/>
          </a:solidFill>
        </p:spPr>
        <p:txBody>
          <a:bodyPr wrap="square" lIns="0" tIns="0" rIns="0" bIns="0" rtlCol="0"/>
          <a:lstStyle/>
          <a:p>
            <a:endParaRPr/>
          </a:p>
        </p:txBody>
      </p:sp>
      <p:sp>
        <p:nvSpPr>
          <p:cNvPr id="19" name="object 19"/>
          <p:cNvSpPr/>
          <p:nvPr/>
        </p:nvSpPr>
        <p:spPr>
          <a:xfrm>
            <a:off x="1752602" y="5590566"/>
            <a:ext cx="3089275" cy="275167"/>
          </a:xfrm>
          <a:custGeom>
            <a:avLst/>
            <a:gdLst/>
            <a:ahLst/>
            <a:cxnLst/>
            <a:rect l="l" t="t" r="r" b="b"/>
            <a:pathLst>
              <a:path w="3089275" h="206375">
                <a:moveTo>
                  <a:pt x="0" y="206370"/>
                </a:moveTo>
                <a:lnTo>
                  <a:pt x="3089147" y="206370"/>
                </a:lnTo>
                <a:lnTo>
                  <a:pt x="3089147" y="0"/>
                </a:lnTo>
                <a:lnTo>
                  <a:pt x="0" y="0"/>
                </a:lnTo>
                <a:lnTo>
                  <a:pt x="0" y="206370"/>
                </a:lnTo>
                <a:close/>
              </a:path>
            </a:pathLst>
          </a:custGeom>
          <a:solidFill>
            <a:srgbClr val="F9F9F9"/>
          </a:solidFill>
        </p:spPr>
        <p:txBody>
          <a:bodyPr wrap="square" lIns="0" tIns="0" rIns="0" bIns="0" rtlCol="0"/>
          <a:lstStyle/>
          <a:p>
            <a:endParaRPr/>
          </a:p>
        </p:txBody>
      </p:sp>
      <p:sp>
        <p:nvSpPr>
          <p:cNvPr id="20" name="object 20"/>
          <p:cNvSpPr txBox="1"/>
          <p:nvPr/>
        </p:nvSpPr>
        <p:spPr>
          <a:xfrm>
            <a:off x="732786" y="3945914"/>
            <a:ext cx="834390" cy="410369"/>
          </a:xfrm>
          <a:prstGeom prst="rect">
            <a:avLst/>
          </a:prstGeom>
        </p:spPr>
        <p:txBody>
          <a:bodyPr vert="horz" wrap="square" lIns="0" tIns="0" rIns="0" bIns="0" rtlCol="0">
            <a:spAutoFit/>
          </a:bodyPr>
          <a:lstStyle/>
          <a:p>
            <a:pPr marL="12700">
              <a:lnSpc>
                <a:spcPct val="100000"/>
              </a:lnSpc>
            </a:pPr>
            <a:r>
              <a:rPr sz="1000" b="1" spc="80" dirty="0">
                <a:solidFill>
                  <a:srgbClr val="1A9886"/>
                </a:solidFill>
                <a:latin typeface="Times New Roman"/>
                <a:cs typeface="Times New Roman"/>
              </a:rPr>
              <a:t>2017</a:t>
            </a:r>
            <a:r>
              <a:rPr sz="1000" b="1" dirty="0">
                <a:solidFill>
                  <a:srgbClr val="1A9886"/>
                </a:solidFill>
                <a:latin typeface="Times New Roman"/>
                <a:cs typeface="Times New Roman"/>
              </a:rPr>
              <a:t>-</a:t>
            </a:r>
            <a:r>
              <a:rPr sz="1000" b="1" spc="55" dirty="0">
                <a:solidFill>
                  <a:srgbClr val="1A9886"/>
                </a:solidFill>
                <a:latin typeface="Times New Roman"/>
                <a:cs typeface="Times New Roman"/>
              </a:rPr>
              <a:t> </a:t>
            </a:r>
            <a:r>
              <a:rPr sz="1000" b="1" spc="25" dirty="0">
                <a:solidFill>
                  <a:srgbClr val="1A9886"/>
                </a:solidFill>
                <a:latin typeface="Times New Roman"/>
                <a:cs typeface="Times New Roman"/>
              </a:rPr>
              <a:t>P</a:t>
            </a:r>
            <a:r>
              <a:rPr sz="1000" b="1" spc="15" dirty="0">
                <a:solidFill>
                  <a:srgbClr val="1A9886"/>
                </a:solidFill>
                <a:latin typeface="Times New Roman"/>
                <a:cs typeface="Times New Roman"/>
              </a:rPr>
              <a:t>r</a:t>
            </a:r>
            <a:r>
              <a:rPr sz="1000" b="1" spc="35" dirty="0">
                <a:solidFill>
                  <a:srgbClr val="1A9886"/>
                </a:solidFill>
                <a:latin typeface="Times New Roman"/>
                <a:cs typeface="Times New Roman"/>
              </a:rPr>
              <a:t>e</a:t>
            </a:r>
            <a:r>
              <a:rPr sz="1000" b="1" spc="30" dirty="0">
                <a:solidFill>
                  <a:srgbClr val="1A9886"/>
                </a:solidFill>
                <a:latin typeface="Times New Roman"/>
                <a:cs typeface="Times New Roman"/>
              </a:rPr>
              <a:t>s</a:t>
            </a:r>
            <a:r>
              <a:rPr sz="1000" b="1" spc="35" dirty="0">
                <a:solidFill>
                  <a:srgbClr val="1A9886"/>
                </a:solidFill>
                <a:latin typeface="Times New Roman"/>
                <a:cs typeface="Times New Roman"/>
              </a:rPr>
              <a:t>e</a:t>
            </a:r>
            <a:r>
              <a:rPr sz="1000" b="1" spc="40" dirty="0">
                <a:solidFill>
                  <a:srgbClr val="1A9886"/>
                </a:solidFill>
                <a:latin typeface="Times New Roman"/>
                <a:cs typeface="Times New Roman"/>
              </a:rPr>
              <a:t>n</a:t>
            </a:r>
            <a:r>
              <a:rPr sz="1000" b="1" dirty="0">
                <a:solidFill>
                  <a:srgbClr val="1A9886"/>
                </a:solidFill>
                <a:latin typeface="Times New Roman"/>
                <a:cs typeface="Times New Roman"/>
              </a:rPr>
              <a:t>t</a:t>
            </a:r>
            <a:endParaRPr sz="1000">
              <a:latin typeface="Times New Roman"/>
              <a:cs typeface="Times New Roman"/>
            </a:endParaRPr>
          </a:p>
          <a:p>
            <a:pPr marL="12700">
              <a:lnSpc>
                <a:spcPct val="100000"/>
              </a:lnSpc>
              <a:spcBef>
                <a:spcPts val="840"/>
              </a:spcBef>
            </a:pPr>
            <a:r>
              <a:rPr sz="1000" b="1" spc="75" dirty="0">
                <a:solidFill>
                  <a:srgbClr val="1A9886"/>
                </a:solidFill>
                <a:latin typeface="Times New Roman"/>
                <a:cs typeface="Times New Roman"/>
              </a:rPr>
              <a:t>2017</a:t>
            </a:r>
            <a:r>
              <a:rPr sz="1000" b="1" dirty="0">
                <a:solidFill>
                  <a:srgbClr val="1A9886"/>
                </a:solidFill>
                <a:latin typeface="Times New Roman"/>
                <a:cs typeface="Times New Roman"/>
              </a:rPr>
              <a:t>-</a:t>
            </a:r>
            <a:r>
              <a:rPr sz="1000" b="1" spc="55" dirty="0">
                <a:solidFill>
                  <a:srgbClr val="1A9886"/>
                </a:solidFill>
                <a:latin typeface="Times New Roman"/>
                <a:cs typeface="Times New Roman"/>
              </a:rPr>
              <a:t> </a:t>
            </a:r>
            <a:r>
              <a:rPr sz="1000" b="1" spc="25" dirty="0">
                <a:solidFill>
                  <a:srgbClr val="1A9886"/>
                </a:solidFill>
                <a:latin typeface="Times New Roman"/>
                <a:cs typeface="Times New Roman"/>
              </a:rPr>
              <a:t>P</a:t>
            </a:r>
            <a:r>
              <a:rPr sz="1000" b="1" spc="10" dirty="0">
                <a:solidFill>
                  <a:srgbClr val="1A9886"/>
                </a:solidFill>
                <a:latin typeface="Times New Roman"/>
                <a:cs typeface="Times New Roman"/>
              </a:rPr>
              <a:t>r</a:t>
            </a:r>
            <a:r>
              <a:rPr sz="1000" b="1" spc="30" dirty="0">
                <a:solidFill>
                  <a:srgbClr val="1A9886"/>
                </a:solidFill>
                <a:latin typeface="Times New Roman"/>
                <a:cs typeface="Times New Roman"/>
              </a:rPr>
              <a:t>e</a:t>
            </a:r>
            <a:r>
              <a:rPr sz="1000" b="1" spc="25" dirty="0">
                <a:solidFill>
                  <a:srgbClr val="1A9886"/>
                </a:solidFill>
                <a:latin typeface="Times New Roman"/>
                <a:cs typeface="Times New Roman"/>
              </a:rPr>
              <a:t>s</a:t>
            </a:r>
            <a:r>
              <a:rPr sz="1000" b="1" spc="30" dirty="0">
                <a:solidFill>
                  <a:srgbClr val="1A9886"/>
                </a:solidFill>
                <a:latin typeface="Times New Roman"/>
                <a:cs typeface="Times New Roman"/>
              </a:rPr>
              <a:t>e</a:t>
            </a:r>
            <a:r>
              <a:rPr sz="1000" b="1" spc="40" dirty="0">
                <a:solidFill>
                  <a:srgbClr val="1A9886"/>
                </a:solidFill>
                <a:latin typeface="Times New Roman"/>
                <a:cs typeface="Times New Roman"/>
              </a:rPr>
              <a:t>n</a:t>
            </a:r>
            <a:r>
              <a:rPr sz="1000" b="1" dirty="0">
                <a:solidFill>
                  <a:srgbClr val="1A9886"/>
                </a:solidFill>
                <a:latin typeface="Times New Roman"/>
                <a:cs typeface="Times New Roman"/>
              </a:rPr>
              <a:t>t</a:t>
            </a:r>
            <a:endParaRPr sz="1000">
              <a:latin typeface="Times New Roman"/>
              <a:cs typeface="Times New Roman"/>
            </a:endParaRPr>
          </a:p>
        </p:txBody>
      </p:sp>
      <p:sp>
        <p:nvSpPr>
          <p:cNvPr id="21" name="object 21"/>
          <p:cNvSpPr txBox="1"/>
          <p:nvPr/>
        </p:nvSpPr>
        <p:spPr>
          <a:xfrm>
            <a:off x="1661161" y="3939155"/>
            <a:ext cx="2178050" cy="410369"/>
          </a:xfrm>
          <a:prstGeom prst="rect">
            <a:avLst/>
          </a:prstGeom>
        </p:spPr>
        <p:txBody>
          <a:bodyPr vert="horz" wrap="square" lIns="0" tIns="0" rIns="0" bIns="0" rtlCol="0">
            <a:spAutoFit/>
          </a:bodyPr>
          <a:lstStyle/>
          <a:p>
            <a:pPr marL="15240">
              <a:lnSpc>
                <a:spcPct val="100000"/>
              </a:lnSpc>
            </a:pPr>
            <a:r>
              <a:rPr sz="1000" b="1" dirty="0">
                <a:solidFill>
                  <a:srgbClr val="1A9886"/>
                </a:solidFill>
                <a:latin typeface="Times New Roman"/>
                <a:cs typeface="Times New Roman"/>
              </a:rPr>
              <a:t>|  </a:t>
            </a:r>
            <a:r>
              <a:rPr sz="1000" b="1" spc="35" dirty="0">
                <a:solidFill>
                  <a:srgbClr val="1A9886"/>
                </a:solidFill>
                <a:latin typeface="Times New Roman"/>
                <a:cs typeface="Times New Roman"/>
              </a:rPr>
              <a:t> </a:t>
            </a:r>
            <a:r>
              <a:rPr sz="1000" spc="-40" dirty="0">
                <a:latin typeface="Arial"/>
                <a:cs typeface="Arial"/>
              </a:rPr>
              <a:t>A</a:t>
            </a:r>
            <a:r>
              <a:rPr sz="1000" spc="-20" dirty="0">
                <a:latin typeface="Arial"/>
                <a:cs typeface="Arial"/>
              </a:rPr>
              <a:t>nd</a:t>
            </a:r>
            <a:r>
              <a:rPr sz="1000" spc="-15" dirty="0">
                <a:latin typeface="Arial"/>
                <a:cs typeface="Arial"/>
              </a:rPr>
              <a:t>r</a:t>
            </a:r>
            <a:r>
              <a:rPr sz="1000" spc="-20" dirty="0">
                <a:latin typeface="Arial"/>
                <a:cs typeface="Arial"/>
              </a:rPr>
              <a:t>o</a:t>
            </a:r>
            <a:r>
              <a:rPr sz="1000" spc="-5" dirty="0">
                <a:latin typeface="Arial"/>
                <a:cs typeface="Arial"/>
              </a:rPr>
              <a:t>i</a:t>
            </a:r>
            <a:r>
              <a:rPr sz="1000" dirty="0">
                <a:latin typeface="Arial"/>
                <a:cs typeface="Arial"/>
              </a:rPr>
              <a:t>d</a:t>
            </a:r>
            <a:r>
              <a:rPr sz="1000" spc="-30" dirty="0">
                <a:latin typeface="Times New Roman"/>
                <a:cs typeface="Times New Roman"/>
              </a:rPr>
              <a:t> </a:t>
            </a:r>
            <a:r>
              <a:rPr sz="1000" spc="-25" dirty="0">
                <a:latin typeface="Arial"/>
                <a:cs typeface="Arial"/>
              </a:rPr>
              <a:t>D</a:t>
            </a:r>
            <a:r>
              <a:rPr sz="1000" spc="-20" dirty="0">
                <a:latin typeface="Arial"/>
                <a:cs typeface="Arial"/>
              </a:rPr>
              <a:t>eve</a:t>
            </a:r>
            <a:r>
              <a:rPr sz="1000" spc="-5" dirty="0">
                <a:latin typeface="Arial"/>
                <a:cs typeface="Arial"/>
              </a:rPr>
              <a:t>l</a:t>
            </a:r>
            <a:r>
              <a:rPr sz="1000" spc="-20" dirty="0">
                <a:latin typeface="Arial"/>
                <a:cs typeface="Arial"/>
              </a:rPr>
              <a:t>ope</a:t>
            </a:r>
            <a:r>
              <a:rPr sz="1000" dirty="0">
                <a:latin typeface="Arial"/>
                <a:cs typeface="Arial"/>
              </a:rPr>
              <a:t>r</a:t>
            </a:r>
            <a:r>
              <a:rPr sz="1000" spc="-25" dirty="0">
                <a:latin typeface="Times New Roman"/>
                <a:cs typeface="Times New Roman"/>
              </a:rPr>
              <a:t> </a:t>
            </a:r>
            <a:r>
              <a:rPr sz="1000" spc="20" dirty="0">
                <a:latin typeface="Arial"/>
                <a:cs typeface="Arial"/>
              </a:rPr>
              <a:t>a</a:t>
            </a:r>
            <a:r>
              <a:rPr sz="1000" spc="-5" dirty="0">
                <a:latin typeface="Arial"/>
                <a:cs typeface="Arial"/>
              </a:rPr>
              <a:t>t</a:t>
            </a:r>
            <a:r>
              <a:rPr sz="1000" spc="30" dirty="0">
                <a:latin typeface="Times New Roman"/>
                <a:cs typeface="Times New Roman"/>
              </a:rPr>
              <a:t> </a:t>
            </a:r>
            <a:r>
              <a:rPr sz="1000" dirty="0">
                <a:latin typeface="Arial"/>
                <a:cs typeface="Arial"/>
              </a:rPr>
              <a:t>S</a:t>
            </a:r>
            <a:r>
              <a:rPr sz="1000" spc="20" dirty="0">
                <a:latin typeface="Arial"/>
                <a:cs typeface="Arial"/>
              </a:rPr>
              <a:t>e</a:t>
            </a:r>
            <a:r>
              <a:rPr sz="1000" spc="15" dirty="0">
                <a:latin typeface="Arial"/>
                <a:cs typeface="Arial"/>
              </a:rPr>
              <a:t>c</a:t>
            </a:r>
            <a:r>
              <a:rPr sz="1000" spc="20" dirty="0">
                <a:latin typeface="Arial"/>
                <a:cs typeface="Arial"/>
              </a:rPr>
              <a:t>ode</a:t>
            </a:r>
            <a:r>
              <a:rPr sz="1000" spc="10" dirty="0">
                <a:latin typeface="Arial"/>
                <a:cs typeface="Arial"/>
              </a:rPr>
              <a:t>.</a:t>
            </a:r>
            <a:r>
              <a:rPr sz="1000" spc="15" dirty="0">
                <a:latin typeface="Arial"/>
                <a:cs typeface="Arial"/>
              </a:rPr>
              <a:t>i</a:t>
            </a:r>
            <a:r>
              <a:rPr sz="1000" dirty="0">
                <a:latin typeface="Arial"/>
                <a:cs typeface="Arial"/>
              </a:rPr>
              <a:t>d</a:t>
            </a:r>
            <a:endParaRPr sz="1000">
              <a:latin typeface="Arial"/>
              <a:cs typeface="Arial"/>
            </a:endParaRPr>
          </a:p>
          <a:p>
            <a:pPr marL="12700">
              <a:lnSpc>
                <a:spcPct val="100000"/>
              </a:lnSpc>
              <a:spcBef>
                <a:spcPts val="840"/>
              </a:spcBef>
            </a:pPr>
            <a:r>
              <a:rPr sz="1000" b="1" dirty="0">
                <a:solidFill>
                  <a:srgbClr val="1A9886"/>
                </a:solidFill>
                <a:latin typeface="Times New Roman"/>
                <a:cs typeface="Times New Roman"/>
              </a:rPr>
              <a:t>|  </a:t>
            </a:r>
            <a:r>
              <a:rPr sz="1000" b="1" spc="30" dirty="0">
                <a:solidFill>
                  <a:srgbClr val="1A9886"/>
                </a:solidFill>
                <a:latin typeface="Times New Roman"/>
                <a:cs typeface="Times New Roman"/>
              </a:rPr>
              <a:t> </a:t>
            </a:r>
            <a:r>
              <a:rPr sz="1000" spc="15" dirty="0">
                <a:latin typeface="Arial"/>
                <a:cs typeface="Arial"/>
              </a:rPr>
              <a:t>J</a:t>
            </a:r>
            <a:r>
              <a:rPr sz="1000" spc="20" dirty="0">
                <a:latin typeface="Arial"/>
                <a:cs typeface="Arial"/>
              </a:rPr>
              <a:t>un</a:t>
            </a:r>
            <a:r>
              <a:rPr sz="1000" spc="35" dirty="0">
                <a:latin typeface="Arial"/>
                <a:cs typeface="Arial"/>
              </a:rPr>
              <a:t>i</a:t>
            </a:r>
            <a:r>
              <a:rPr sz="1000" spc="20" dirty="0">
                <a:latin typeface="Arial"/>
                <a:cs typeface="Arial"/>
              </a:rPr>
              <a:t>o</a:t>
            </a:r>
            <a:r>
              <a:rPr sz="1000" dirty="0">
                <a:latin typeface="Arial"/>
                <a:cs typeface="Arial"/>
              </a:rPr>
              <a:t>r</a:t>
            </a:r>
            <a:r>
              <a:rPr sz="1000" spc="-5" dirty="0">
                <a:latin typeface="Times New Roman"/>
                <a:cs typeface="Times New Roman"/>
              </a:rPr>
              <a:t> </a:t>
            </a:r>
            <a:r>
              <a:rPr sz="1000" spc="15" dirty="0">
                <a:latin typeface="Arial"/>
                <a:cs typeface="Arial"/>
              </a:rPr>
              <a:t>O</a:t>
            </a:r>
            <a:r>
              <a:rPr sz="1000" spc="20" dirty="0">
                <a:latin typeface="Arial"/>
                <a:cs typeface="Arial"/>
              </a:rPr>
              <a:t>do</a:t>
            </a:r>
            <a:r>
              <a:rPr sz="1000" dirty="0">
                <a:latin typeface="Arial"/>
                <a:cs typeface="Arial"/>
              </a:rPr>
              <a:t>o</a:t>
            </a:r>
            <a:r>
              <a:rPr sz="1000" spc="-10" dirty="0">
                <a:latin typeface="Times New Roman"/>
                <a:cs typeface="Times New Roman"/>
              </a:rPr>
              <a:t> </a:t>
            </a:r>
            <a:r>
              <a:rPr sz="1000" spc="10" dirty="0">
                <a:latin typeface="Arial"/>
                <a:cs typeface="Arial"/>
              </a:rPr>
              <a:t>D</a:t>
            </a:r>
            <a:r>
              <a:rPr sz="1000" spc="20" dirty="0">
                <a:latin typeface="Arial"/>
                <a:cs typeface="Arial"/>
              </a:rPr>
              <a:t>e</a:t>
            </a:r>
            <a:r>
              <a:rPr sz="1000" spc="15" dirty="0">
                <a:latin typeface="Arial"/>
                <a:cs typeface="Arial"/>
              </a:rPr>
              <a:t>v</a:t>
            </a:r>
            <a:r>
              <a:rPr sz="1000" spc="20" dirty="0">
                <a:latin typeface="Arial"/>
                <a:cs typeface="Arial"/>
              </a:rPr>
              <a:t>e</a:t>
            </a:r>
            <a:r>
              <a:rPr sz="1000" spc="35" dirty="0">
                <a:latin typeface="Arial"/>
                <a:cs typeface="Arial"/>
              </a:rPr>
              <a:t>l</a:t>
            </a:r>
            <a:r>
              <a:rPr sz="1000" spc="20" dirty="0">
                <a:latin typeface="Arial"/>
                <a:cs typeface="Arial"/>
              </a:rPr>
              <a:t>o</a:t>
            </a:r>
            <a:r>
              <a:rPr sz="1000" spc="-5" dirty="0">
                <a:latin typeface="Arial"/>
                <a:cs typeface="Arial"/>
              </a:rPr>
              <a:t>p</a:t>
            </a:r>
            <a:r>
              <a:rPr sz="1000" dirty="0">
                <a:latin typeface="Arial"/>
                <a:cs typeface="Arial"/>
              </a:rPr>
              <a:t>er</a:t>
            </a:r>
            <a:r>
              <a:rPr sz="1000" spc="-80" dirty="0">
                <a:latin typeface="Times New Roman"/>
                <a:cs typeface="Times New Roman"/>
              </a:rPr>
              <a:t> </a:t>
            </a:r>
            <a:r>
              <a:rPr sz="1000" spc="20" dirty="0">
                <a:latin typeface="Arial"/>
                <a:cs typeface="Arial"/>
              </a:rPr>
              <a:t>a</a:t>
            </a:r>
            <a:r>
              <a:rPr sz="1000" dirty="0">
                <a:latin typeface="Arial"/>
                <a:cs typeface="Arial"/>
              </a:rPr>
              <a:t>t</a:t>
            </a:r>
            <a:r>
              <a:rPr sz="1000" spc="-70" dirty="0">
                <a:latin typeface="Times New Roman"/>
                <a:cs typeface="Times New Roman"/>
              </a:rPr>
              <a:t> </a:t>
            </a:r>
            <a:r>
              <a:rPr sz="1000" spc="-50" dirty="0">
                <a:latin typeface="Arial"/>
                <a:cs typeface="Arial"/>
              </a:rPr>
              <a:t>S</a:t>
            </a:r>
            <a:r>
              <a:rPr sz="1000" spc="-40" dirty="0">
                <a:latin typeface="Arial"/>
                <a:cs typeface="Arial"/>
              </a:rPr>
              <a:t>e</a:t>
            </a:r>
            <a:r>
              <a:rPr sz="1000" spc="-45" dirty="0">
                <a:latin typeface="Arial"/>
                <a:cs typeface="Arial"/>
              </a:rPr>
              <a:t>c</a:t>
            </a:r>
            <a:r>
              <a:rPr sz="1000" spc="-40" dirty="0">
                <a:latin typeface="Arial"/>
                <a:cs typeface="Arial"/>
              </a:rPr>
              <a:t>ode.</a:t>
            </a:r>
            <a:r>
              <a:rPr sz="1000" spc="-25" dirty="0">
                <a:latin typeface="Arial"/>
                <a:cs typeface="Arial"/>
              </a:rPr>
              <a:t>i</a:t>
            </a:r>
            <a:r>
              <a:rPr sz="1000" dirty="0">
                <a:latin typeface="Arial"/>
                <a:cs typeface="Arial"/>
              </a:rPr>
              <a:t>d</a:t>
            </a:r>
            <a:endParaRPr sz="1000">
              <a:latin typeface="Arial"/>
              <a:cs typeface="Arial"/>
            </a:endParaRPr>
          </a:p>
        </p:txBody>
      </p:sp>
      <p:sp>
        <p:nvSpPr>
          <p:cNvPr id="22" name="object 22"/>
          <p:cNvSpPr txBox="1"/>
          <p:nvPr/>
        </p:nvSpPr>
        <p:spPr>
          <a:xfrm>
            <a:off x="732786" y="4638123"/>
            <a:ext cx="834390" cy="153888"/>
          </a:xfrm>
          <a:prstGeom prst="rect">
            <a:avLst/>
          </a:prstGeom>
        </p:spPr>
        <p:txBody>
          <a:bodyPr vert="horz" wrap="square" lIns="0" tIns="0" rIns="0" bIns="0" rtlCol="0">
            <a:spAutoFit/>
          </a:bodyPr>
          <a:lstStyle/>
          <a:p>
            <a:pPr marL="12700">
              <a:lnSpc>
                <a:spcPct val="100000"/>
              </a:lnSpc>
            </a:pPr>
            <a:r>
              <a:rPr sz="1000" b="1" spc="80" dirty="0">
                <a:solidFill>
                  <a:srgbClr val="1A9886"/>
                </a:solidFill>
                <a:latin typeface="Times New Roman"/>
                <a:cs typeface="Times New Roman"/>
              </a:rPr>
              <a:t>2017</a:t>
            </a:r>
            <a:r>
              <a:rPr sz="1000" b="1" dirty="0">
                <a:solidFill>
                  <a:srgbClr val="1A9886"/>
                </a:solidFill>
                <a:latin typeface="Times New Roman"/>
                <a:cs typeface="Times New Roman"/>
              </a:rPr>
              <a:t>-</a:t>
            </a:r>
            <a:r>
              <a:rPr sz="1000" b="1" spc="55" dirty="0">
                <a:solidFill>
                  <a:srgbClr val="1A9886"/>
                </a:solidFill>
                <a:latin typeface="Times New Roman"/>
                <a:cs typeface="Times New Roman"/>
              </a:rPr>
              <a:t> </a:t>
            </a:r>
            <a:r>
              <a:rPr sz="1000" b="1" spc="25" dirty="0">
                <a:solidFill>
                  <a:srgbClr val="1A9886"/>
                </a:solidFill>
                <a:latin typeface="Times New Roman"/>
                <a:cs typeface="Times New Roman"/>
              </a:rPr>
              <a:t>P</a:t>
            </a:r>
            <a:r>
              <a:rPr sz="1000" b="1" spc="15" dirty="0">
                <a:solidFill>
                  <a:srgbClr val="1A9886"/>
                </a:solidFill>
                <a:latin typeface="Times New Roman"/>
                <a:cs typeface="Times New Roman"/>
              </a:rPr>
              <a:t>r</a:t>
            </a:r>
            <a:r>
              <a:rPr sz="1000" b="1" spc="35" dirty="0">
                <a:solidFill>
                  <a:srgbClr val="1A9886"/>
                </a:solidFill>
                <a:latin typeface="Times New Roman"/>
                <a:cs typeface="Times New Roman"/>
              </a:rPr>
              <a:t>e</a:t>
            </a:r>
            <a:r>
              <a:rPr sz="1000" b="1" spc="30" dirty="0">
                <a:solidFill>
                  <a:srgbClr val="1A9886"/>
                </a:solidFill>
                <a:latin typeface="Times New Roman"/>
                <a:cs typeface="Times New Roman"/>
              </a:rPr>
              <a:t>s</a:t>
            </a:r>
            <a:r>
              <a:rPr sz="1000" b="1" spc="35" dirty="0">
                <a:solidFill>
                  <a:srgbClr val="1A9886"/>
                </a:solidFill>
                <a:latin typeface="Times New Roman"/>
                <a:cs typeface="Times New Roman"/>
              </a:rPr>
              <a:t>e</a:t>
            </a:r>
            <a:r>
              <a:rPr sz="1000" b="1" spc="40" dirty="0">
                <a:solidFill>
                  <a:srgbClr val="1A9886"/>
                </a:solidFill>
                <a:latin typeface="Times New Roman"/>
                <a:cs typeface="Times New Roman"/>
              </a:rPr>
              <a:t>n</a:t>
            </a:r>
            <a:r>
              <a:rPr sz="1000" b="1" dirty="0">
                <a:solidFill>
                  <a:srgbClr val="1A9886"/>
                </a:solidFill>
                <a:latin typeface="Times New Roman"/>
                <a:cs typeface="Times New Roman"/>
              </a:rPr>
              <a:t>t</a:t>
            </a:r>
            <a:endParaRPr sz="1000">
              <a:latin typeface="Times New Roman"/>
              <a:cs typeface="Times New Roman"/>
            </a:endParaRPr>
          </a:p>
        </p:txBody>
      </p:sp>
      <p:sp>
        <p:nvSpPr>
          <p:cNvPr id="23" name="object 23"/>
          <p:cNvSpPr txBox="1"/>
          <p:nvPr/>
        </p:nvSpPr>
        <p:spPr>
          <a:xfrm>
            <a:off x="1661161" y="4631211"/>
            <a:ext cx="2570480" cy="153888"/>
          </a:xfrm>
          <a:prstGeom prst="rect">
            <a:avLst/>
          </a:prstGeom>
        </p:spPr>
        <p:txBody>
          <a:bodyPr vert="horz" wrap="square" lIns="0" tIns="0" rIns="0" bIns="0" rtlCol="0">
            <a:spAutoFit/>
          </a:bodyPr>
          <a:lstStyle/>
          <a:p>
            <a:pPr marL="12700">
              <a:lnSpc>
                <a:spcPct val="100000"/>
              </a:lnSpc>
            </a:pPr>
            <a:r>
              <a:rPr sz="1000" b="1" dirty="0">
                <a:solidFill>
                  <a:srgbClr val="1A9886"/>
                </a:solidFill>
                <a:latin typeface="Times New Roman"/>
                <a:cs typeface="Times New Roman"/>
              </a:rPr>
              <a:t>|  </a:t>
            </a:r>
            <a:r>
              <a:rPr sz="1000" b="1" spc="35" dirty="0">
                <a:solidFill>
                  <a:srgbClr val="1A9886"/>
                </a:solidFill>
                <a:latin typeface="Times New Roman"/>
                <a:cs typeface="Times New Roman"/>
              </a:rPr>
              <a:t> </a:t>
            </a:r>
            <a:r>
              <a:rPr sz="1000" spc="45" dirty="0">
                <a:latin typeface="Arial"/>
                <a:cs typeface="Arial"/>
              </a:rPr>
              <a:t>W</a:t>
            </a:r>
            <a:r>
              <a:rPr sz="1000" dirty="0">
                <a:latin typeface="Arial"/>
                <a:cs typeface="Arial"/>
              </a:rPr>
              <a:t>a</a:t>
            </a:r>
            <a:r>
              <a:rPr sz="1000" spc="5" dirty="0">
                <a:latin typeface="Arial"/>
                <a:cs typeface="Arial"/>
              </a:rPr>
              <a:t>r</a:t>
            </a:r>
            <a:r>
              <a:rPr sz="1000" spc="-20" dirty="0">
                <a:latin typeface="Arial"/>
                <a:cs typeface="Arial"/>
              </a:rPr>
              <a:t>e</a:t>
            </a:r>
            <a:r>
              <a:rPr sz="1000" dirty="0">
                <a:latin typeface="Arial"/>
                <a:cs typeface="Arial"/>
              </a:rPr>
              <a:t>h</a:t>
            </a:r>
            <a:r>
              <a:rPr sz="1000" spc="-20" dirty="0">
                <a:latin typeface="Arial"/>
                <a:cs typeface="Arial"/>
              </a:rPr>
              <a:t>o</a:t>
            </a:r>
            <a:r>
              <a:rPr sz="1000" dirty="0">
                <a:latin typeface="Arial"/>
                <a:cs typeface="Arial"/>
              </a:rPr>
              <a:t>use</a:t>
            </a:r>
            <a:r>
              <a:rPr sz="1000" spc="-50" dirty="0">
                <a:latin typeface="Times New Roman"/>
                <a:cs typeface="Times New Roman"/>
              </a:rPr>
              <a:t> </a:t>
            </a:r>
            <a:r>
              <a:rPr sz="1000" dirty="0">
                <a:latin typeface="Arial"/>
                <a:cs typeface="Arial"/>
              </a:rPr>
              <a:t>a</a:t>
            </a:r>
            <a:r>
              <a:rPr sz="1000" spc="-5" dirty="0">
                <a:latin typeface="Arial"/>
                <a:cs typeface="Arial"/>
              </a:rPr>
              <a:t>t</a:t>
            </a:r>
            <a:r>
              <a:rPr sz="1000" spc="15" dirty="0">
                <a:latin typeface="Times New Roman"/>
                <a:cs typeface="Times New Roman"/>
              </a:rPr>
              <a:t> </a:t>
            </a:r>
            <a:r>
              <a:rPr sz="1000" spc="-20" dirty="0">
                <a:latin typeface="Arial"/>
                <a:cs typeface="Arial"/>
              </a:rPr>
              <a:t>P</a:t>
            </a:r>
            <a:r>
              <a:rPr sz="1000" spc="-5" dirty="0">
                <a:latin typeface="Arial"/>
                <a:cs typeface="Arial"/>
              </a:rPr>
              <a:t>T</a:t>
            </a:r>
            <a:r>
              <a:rPr sz="1000" dirty="0">
                <a:latin typeface="Arial"/>
                <a:cs typeface="Arial"/>
              </a:rPr>
              <a:t>.N</a:t>
            </a:r>
            <a:r>
              <a:rPr sz="1000" spc="15" dirty="0">
                <a:latin typeface="Arial"/>
                <a:cs typeface="Arial"/>
              </a:rPr>
              <a:t>i</a:t>
            </a:r>
            <a:r>
              <a:rPr sz="1000" spc="-5" dirty="0">
                <a:latin typeface="Arial"/>
                <a:cs typeface="Arial"/>
              </a:rPr>
              <a:t>tt</a:t>
            </a:r>
            <a:r>
              <a:rPr sz="1000" dirty="0">
                <a:latin typeface="Arial"/>
                <a:cs typeface="Arial"/>
              </a:rPr>
              <a:t>o</a:t>
            </a:r>
            <a:r>
              <a:rPr sz="1000" spc="-5" dirty="0">
                <a:latin typeface="Times New Roman"/>
                <a:cs typeface="Times New Roman"/>
              </a:rPr>
              <a:t> </a:t>
            </a:r>
            <a:r>
              <a:rPr sz="1000" spc="-15" dirty="0">
                <a:latin typeface="Arial"/>
                <a:cs typeface="Arial"/>
              </a:rPr>
              <a:t>M</a:t>
            </a:r>
            <a:r>
              <a:rPr sz="1000" dirty="0">
                <a:latin typeface="Arial"/>
                <a:cs typeface="Arial"/>
              </a:rPr>
              <a:t>a</a:t>
            </a:r>
            <a:r>
              <a:rPr sz="1000" spc="-5" dirty="0">
                <a:latin typeface="Arial"/>
                <a:cs typeface="Arial"/>
              </a:rPr>
              <a:t>te</a:t>
            </a:r>
            <a:r>
              <a:rPr sz="1000" spc="5" dirty="0">
                <a:latin typeface="Arial"/>
                <a:cs typeface="Arial"/>
              </a:rPr>
              <a:t>r</a:t>
            </a:r>
            <a:r>
              <a:rPr sz="1000" spc="15" dirty="0">
                <a:latin typeface="Arial"/>
                <a:cs typeface="Arial"/>
              </a:rPr>
              <a:t>i</a:t>
            </a:r>
            <a:r>
              <a:rPr sz="1000" dirty="0">
                <a:latin typeface="Arial"/>
                <a:cs typeface="Arial"/>
              </a:rPr>
              <a:t>a</a:t>
            </a:r>
            <a:r>
              <a:rPr sz="1000" spc="15" dirty="0">
                <a:latin typeface="Arial"/>
                <a:cs typeface="Arial"/>
              </a:rPr>
              <a:t>l</a:t>
            </a:r>
            <a:r>
              <a:rPr sz="1000" dirty="0">
                <a:latin typeface="Arial"/>
                <a:cs typeface="Arial"/>
              </a:rPr>
              <a:t>s</a:t>
            </a:r>
            <a:r>
              <a:rPr sz="1000" spc="-25" dirty="0">
                <a:latin typeface="Times New Roman"/>
                <a:cs typeface="Times New Roman"/>
              </a:rPr>
              <a:t> </a:t>
            </a:r>
            <a:r>
              <a:rPr sz="1000" spc="-5" dirty="0">
                <a:latin typeface="Arial"/>
                <a:cs typeface="Arial"/>
              </a:rPr>
              <a:t>In</a:t>
            </a:r>
            <a:r>
              <a:rPr sz="1000" dirty="0">
                <a:latin typeface="Arial"/>
                <a:cs typeface="Arial"/>
              </a:rPr>
              <a:t>dones</a:t>
            </a:r>
            <a:r>
              <a:rPr sz="1000" spc="15" dirty="0">
                <a:latin typeface="Arial"/>
                <a:cs typeface="Arial"/>
              </a:rPr>
              <a:t>i</a:t>
            </a:r>
            <a:r>
              <a:rPr sz="1000" dirty="0">
                <a:latin typeface="Arial"/>
                <a:cs typeface="Arial"/>
              </a:rPr>
              <a:t>a</a:t>
            </a:r>
            <a:endParaRPr sz="1000">
              <a:latin typeface="Arial"/>
              <a:cs typeface="Arial"/>
            </a:endParaRPr>
          </a:p>
        </p:txBody>
      </p:sp>
      <p:sp>
        <p:nvSpPr>
          <p:cNvPr id="24" name="object 24"/>
          <p:cNvSpPr txBox="1">
            <a:spLocks noGrp="1"/>
          </p:cNvSpPr>
          <p:nvPr>
            <p:ph type="title"/>
          </p:nvPr>
        </p:nvSpPr>
        <p:spPr>
          <a:xfrm>
            <a:off x="34349" y="31418"/>
            <a:ext cx="5187567" cy="1035382"/>
          </a:xfrm>
          <a:prstGeom prst="rect">
            <a:avLst/>
          </a:prstGeom>
        </p:spPr>
        <p:txBody>
          <a:bodyPr vert="horz" wrap="square" lIns="0" tIns="354809" rIns="0" bIns="0" rtlCol="0">
            <a:spAutoFit/>
          </a:bodyPr>
          <a:lstStyle/>
          <a:p>
            <a:pPr marL="537845">
              <a:lnSpc>
                <a:spcPct val="100000"/>
              </a:lnSpc>
            </a:pPr>
            <a:r>
              <a:rPr spc="-20" dirty="0">
                <a:solidFill>
                  <a:srgbClr val="0177BB"/>
                </a:solidFill>
              </a:rPr>
              <a:t>Mu</a:t>
            </a:r>
            <a:r>
              <a:rPr spc="-30" dirty="0">
                <a:solidFill>
                  <a:srgbClr val="0177BB"/>
                </a:solidFill>
              </a:rPr>
              <a:t>h</a:t>
            </a:r>
            <a:r>
              <a:rPr spc="-5" dirty="0">
                <a:solidFill>
                  <a:srgbClr val="0177BB"/>
                </a:solidFill>
              </a:rPr>
              <a:t>a</a:t>
            </a:r>
            <a:r>
              <a:rPr spc="5" dirty="0">
                <a:solidFill>
                  <a:srgbClr val="0177BB"/>
                </a:solidFill>
              </a:rPr>
              <a:t>m</a:t>
            </a:r>
            <a:r>
              <a:rPr spc="-20" dirty="0">
                <a:solidFill>
                  <a:srgbClr val="0177BB"/>
                </a:solidFill>
              </a:rPr>
              <a:t>a</a:t>
            </a:r>
            <a:r>
              <a:rPr spc="-15" dirty="0">
                <a:solidFill>
                  <a:srgbClr val="0177BB"/>
                </a:solidFill>
              </a:rPr>
              <a:t>d</a:t>
            </a:r>
            <a:r>
              <a:rPr spc="25" dirty="0">
                <a:solidFill>
                  <a:srgbClr val="0177BB"/>
                </a:solidFill>
                <a:latin typeface="Times New Roman"/>
                <a:cs typeface="Times New Roman"/>
              </a:rPr>
              <a:t> </a:t>
            </a:r>
            <a:r>
              <a:rPr dirty="0">
                <a:solidFill>
                  <a:srgbClr val="0177BB"/>
                </a:solidFill>
                <a:latin typeface="Arial"/>
                <a:cs typeface="Arial"/>
              </a:rPr>
              <a:t>S</a:t>
            </a:r>
            <a:r>
              <a:rPr spc="-40" dirty="0">
                <a:solidFill>
                  <a:srgbClr val="0177BB"/>
                </a:solidFill>
                <a:latin typeface="Arial"/>
                <a:cs typeface="Arial"/>
              </a:rPr>
              <a:t>y</a:t>
            </a:r>
            <a:r>
              <a:rPr spc="-10" dirty="0">
                <a:solidFill>
                  <a:srgbClr val="0177BB"/>
                </a:solidFill>
                <a:latin typeface="Arial"/>
                <a:cs typeface="Arial"/>
              </a:rPr>
              <a:t>afi</a:t>
            </a:r>
            <a:r>
              <a:rPr spc="-20" dirty="0">
                <a:solidFill>
                  <a:srgbClr val="0177BB"/>
                </a:solidFill>
                <a:latin typeface="Arial"/>
                <a:cs typeface="Arial"/>
              </a:rPr>
              <a:t>’</a:t>
            </a:r>
            <a:r>
              <a:rPr spc="-10" dirty="0">
                <a:solidFill>
                  <a:srgbClr val="0177BB"/>
                </a:solidFill>
                <a:latin typeface="Arial"/>
                <a:cs typeface="Arial"/>
              </a:rPr>
              <a:t>i</a:t>
            </a:r>
          </a:p>
        </p:txBody>
      </p:sp>
      <p:sp>
        <p:nvSpPr>
          <p:cNvPr id="25" name="object 25"/>
          <p:cNvSpPr txBox="1"/>
          <p:nvPr/>
        </p:nvSpPr>
        <p:spPr>
          <a:xfrm>
            <a:off x="5459480" y="4031110"/>
            <a:ext cx="397510" cy="107722"/>
          </a:xfrm>
          <a:prstGeom prst="rect">
            <a:avLst/>
          </a:prstGeom>
        </p:spPr>
        <p:txBody>
          <a:bodyPr vert="horz" wrap="square" lIns="0" tIns="0" rIns="0" bIns="0" rtlCol="0">
            <a:spAutoFit/>
          </a:bodyPr>
          <a:lstStyle/>
          <a:p>
            <a:pPr marL="12700">
              <a:lnSpc>
                <a:spcPct val="100000"/>
              </a:lnSpc>
            </a:pPr>
            <a:r>
              <a:rPr sz="700" spc="65" dirty="0">
                <a:latin typeface="Arial"/>
                <a:cs typeface="Arial"/>
              </a:rPr>
              <a:t>W</a:t>
            </a:r>
            <a:r>
              <a:rPr sz="700" dirty="0">
                <a:latin typeface="Arial"/>
                <a:cs typeface="Arial"/>
              </a:rPr>
              <a:t>i</a:t>
            </a:r>
            <a:r>
              <a:rPr sz="700" spc="5" dirty="0">
                <a:latin typeface="Arial"/>
                <a:cs typeface="Arial"/>
              </a:rPr>
              <a:t>n</a:t>
            </a:r>
            <a:r>
              <a:rPr sz="700" spc="-10" dirty="0">
                <a:latin typeface="Arial"/>
                <a:cs typeface="Arial"/>
              </a:rPr>
              <a:t>do</a:t>
            </a:r>
            <a:r>
              <a:rPr sz="700" spc="10" dirty="0">
                <a:latin typeface="Arial"/>
                <a:cs typeface="Arial"/>
              </a:rPr>
              <a:t>w</a:t>
            </a:r>
            <a:r>
              <a:rPr sz="700" dirty="0">
                <a:latin typeface="Arial"/>
                <a:cs typeface="Arial"/>
              </a:rPr>
              <a:t>s</a:t>
            </a:r>
            <a:endParaRPr sz="700">
              <a:latin typeface="Arial"/>
              <a:cs typeface="Arial"/>
            </a:endParaRPr>
          </a:p>
        </p:txBody>
      </p:sp>
      <p:sp>
        <p:nvSpPr>
          <p:cNvPr id="26" name="object 26"/>
          <p:cNvSpPr txBox="1"/>
          <p:nvPr/>
        </p:nvSpPr>
        <p:spPr>
          <a:xfrm>
            <a:off x="8566578" y="4031110"/>
            <a:ext cx="192405" cy="107722"/>
          </a:xfrm>
          <a:prstGeom prst="rect">
            <a:avLst/>
          </a:prstGeom>
        </p:spPr>
        <p:txBody>
          <a:bodyPr vert="horz" wrap="square" lIns="0" tIns="0" rIns="0" bIns="0" rtlCol="0">
            <a:spAutoFit/>
          </a:bodyPr>
          <a:lstStyle/>
          <a:p>
            <a:pPr marL="12700">
              <a:lnSpc>
                <a:spcPct val="100000"/>
              </a:lnSpc>
            </a:pPr>
            <a:r>
              <a:rPr sz="700" spc="-30" dirty="0">
                <a:latin typeface="Arial"/>
                <a:cs typeface="Arial"/>
              </a:rPr>
              <a:t>90%</a:t>
            </a:r>
            <a:endParaRPr sz="700">
              <a:latin typeface="Arial"/>
              <a:cs typeface="Arial"/>
            </a:endParaRPr>
          </a:p>
        </p:txBody>
      </p:sp>
      <p:sp>
        <p:nvSpPr>
          <p:cNvPr id="27" name="object 27"/>
          <p:cNvSpPr txBox="1"/>
          <p:nvPr/>
        </p:nvSpPr>
        <p:spPr>
          <a:xfrm>
            <a:off x="5459475" y="4318978"/>
            <a:ext cx="339090" cy="107722"/>
          </a:xfrm>
          <a:prstGeom prst="rect">
            <a:avLst/>
          </a:prstGeom>
        </p:spPr>
        <p:txBody>
          <a:bodyPr vert="horz" wrap="square" lIns="0" tIns="0" rIns="0" bIns="0" rtlCol="0">
            <a:spAutoFit/>
          </a:bodyPr>
          <a:lstStyle/>
          <a:p>
            <a:pPr marL="12700">
              <a:lnSpc>
                <a:spcPct val="100000"/>
              </a:lnSpc>
            </a:pPr>
            <a:r>
              <a:rPr sz="700" spc="10" dirty="0">
                <a:latin typeface="Arial"/>
                <a:cs typeface="Arial"/>
              </a:rPr>
              <a:t>A</a:t>
            </a:r>
            <a:r>
              <a:rPr sz="700" spc="5" dirty="0">
                <a:latin typeface="Arial"/>
                <a:cs typeface="Arial"/>
              </a:rPr>
              <a:t>nd</a:t>
            </a:r>
            <a:r>
              <a:rPr sz="700" spc="25" dirty="0">
                <a:latin typeface="Arial"/>
                <a:cs typeface="Arial"/>
              </a:rPr>
              <a:t>r</a:t>
            </a:r>
            <a:r>
              <a:rPr sz="700" spc="-15" dirty="0">
                <a:latin typeface="Arial"/>
                <a:cs typeface="Arial"/>
              </a:rPr>
              <a:t>o</a:t>
            </a:r>
            <a:r>
              <a:rPr sz="700" dirty="0">
                <a:latin typeface="Arial"/>
                <a:cs typeface="Arial"/>
              </a:rPr>
              <a:t>id</a:t>
            </a:r>
            <a:endParaRPr sz="700">
              <a:latin typeface="Arial"/>
              <a:cs typeface="Arial"/>
            </a:endParaRPr>
          </a:p>
        </p:txBody>
      </p:sp>
      <p:sp>
        <p:nvSpPr>
          <p:cNvPr id="28" name="object 28"/>
          <p:cNvSpPr txBox="1"/>
          <p:nvPr/>
        </p:nvSpPr>
        <p:spPr>
          <a:xfrm>
            <a:off x="8566573" y="4318978"/>
            <a:ext cx="192405" cy="107722"/>
          </a:xfrm>
          <a:prstGeom prst="rect">
            <a:avLst/>
          </a:prstGeom>
        </p:spPr>
        <p:txBody>
          <a:bodyPr vert="horz" wrap="square" lIns="0" tIns="0" rIns="0" bIns="0" rtlCol="0">
            <a:spAutoFit/>
          </a:bodyPr>
          <a:lstStyle/>
          <a:p>
            <a:pPr marL="12700">
              <a:lnSpc>
                <a:spcPct val="100000"/>
              </a:lnSpc>
            </a:pPr>
            <a:r>
              <a:rPr sz="700" spc="-35" dirty="0">
                <a:latin typeface="Arial"/>
                <a:cs typeface="Arial"/>
              </a:rPr>
              <a:t>85%</a:t>
            </a:r>
            <a:endParaRPr sz="700">
              <a:latin typeface="Arial"/>
              <a:cs typeface="Arial"/>
            </a:endParaRPr>
          </a:p>
        </p:txBody>
      </p:sp>
      <p:sp>
        <p:nvSpPr>
          <p:cNvPr id="29" name="object 29"/>
          <p:cNvSpPr txBox="1"/>
          <p:nvPr/>
        </p:nvSpPr>
        <p:spPr>
          <a:xfrm>
            <a:off x="5459470" y="4607187"/>
            <a:ext cx="234950" cy="107722"/>
          </a:xfrm>
          <a:prstGeom prst="rect">
            <a:avLst/>
          </a:prstGeom>
        </p:spPr>
        <p:txBody>
          <a:bodyPr vert="horz" wrap="square" lIns="0" tIns="0" rIns="0" bIns="0" rtlCol="0">
            <a:spAutoFit/>
          </a:bodyPr>
          <a:lstStyle/>
          <a:p>
            <a:pPr marL="12700">
              <a:lnSpc>
                <a:spcPct val="100000"/>
              </a:lnSpc>
            </a:pPr>
            <a:r>
              <a:rPr sz="700" spc="45" dirty="0">
                <a:latin typeface="Arial"/>
                <a:cs typeface="Arial"/>
              </a:rPr>
              <a:t>W</a:t>
            </a:r>
            <a:r>
              <a:rPr sz="700" spc="-15" dirty="0">
                <a:latin typeface="Arial"/>
                <a:cs typeface="Arial"/>
              </a:rPr>
              <a:t>E</a:t>
            </a:r>
            <a:r>
              <a:rPr sz="700" spc="-5" dirty="0">
                <a:latin typeface="Arial"/>
                <a:cs typeface="Arial"/>
              </a:rPr>
              <a:t>B</a:t>
            </a:r>
            <a:endParaRPr sz="700">
              <a:latin typeface="Arial"/>
              <a:cs typeface="Arial"/>
            </a:endParaRPr>
          </a:p>
        </p:txBody>
      </p:sp>
      <p:sp>
        <p:nvSpPr>
          <p:cNvPr id="30" name="object 30"/>
          <p:cNvSpPr txBox="1"/>
          <p:nvPr/>
        </p:nvSpPr>
        <p:spPr>
          <a:xfrm>
            <a:off x="8566568" y="4607187"/>
            <a:ext cx="192405" cy="107722"/>
          </a:xfrm>
          <a:prstGeom prst="rect">
            <a:avLst/>
          </a:prstGeom>
        </p:spPr>
        <p:txBody>
          <a:bodyPr vert="horz" wrap="square" lIns="0" tIns="0" rIns="0" bIns="0" rtlCol="0">
            <a:spAutoFit/>
          </a:bodyPr>
          <a:lstStyle/>
          <a:p>
            <a:pPr marL="12700">
              <a:lnSpc>
                <a:spcPct val="100000"/>
              </a:lnSpc>
            </a:pPr>
            <a:r>
              <a:rPr sz="700" spc="-30" dirty="0">
                <a:latin typeface="Arial"/>
                <a:cs typeface="Arial"/>
              </a:rPr>
              <a:t>83%</a:t>
            </a:r>
            <a:endParaRPr sz="700">
              <a:latin typeface="Arial"/>
              <a:cs typeface="Arial"/>
            </a:endParaRPr>
          </a:p>
        </p:txBody>
      </p:sp>
      <p:sp>
        <p:nvSpPr>
          <p:cNvPr id="31" name="object 31"/>
          <p:cNvSpPr txBox="1"/>
          <p:nvPr/>
        </p:nvSpPr>
        <p:spPr>
          <a:xfrm>
            <a:off x="5459465" y="4895398"/>
            <a:ext cx="339100" cy="107722"/>
          </a:xfrm>
          <a:prstGeom prst="rect">
            <a:avLst/>
          </a:prstGeom>
        </p:spPr>
        <p:txBody>
          <a:bodyPr vert="horz" wrap="square" lIns="0" tIns="0" rIns="0" bIns="0" rtlCol="0">
            <a:spAutoFit/>
          </a:bodyPr>
          <a:lstStyle/>
          <a:p>
            <a:pPr marL="12700">
              <a:lnSpc>
                <a:spcPct val="100000"/>
              </a:lnSpc>
            </a:pPr>
            <a:r>
              <a:rPr lang="en-US" sz="700" spc="-10" dirty="0" err="1" smtClean="0">
                <a:latin typeface="Arial"/>
                <a:cs typeface="Arial"/>
              </a:rPr>
              <a:t>Odoo</a:t>
            </a:r>
            <a:endParaRPr sz="700" dirty="0">
              <a:latin typeface="Arial"/>
              <a:cs typeface="Arial"/>
            </a:endParaRPr>
          </a:p>
        </p:txBody>
      </p:sp>
      <p:sp>
        <p:nvSpPr>
          <p:cNvPr id="32" name="object 32"/>
          <p:cNvSpPr txBox="1"/>
          <p:nvPr/>
        </p:nvSpPr>
        <p:spPr>
          <a:xfrm>
            <a:off x="8566563" y="4895398"/>
            <a:ext cx="196215" cy="107722"/>
          </a:xfrm>
          <a:prstGeom prst="rect">
            <a:avLst/>
          </a:prstGeom>
        </p:spPr>
        <p:txBody>
          <a:bodyPr vert="horz" wrap="square" lIns="0" tIns="0" rIns="0" bIns="0" rtlCol="0">
            <a:spAutoFit/>
          </a:bodyPr>
          <a:lstStyle/>
          <a:p>
            <a:pPr marL="12700">
              <a:lnSpc>
                <a:spcPct val="100000"/>
              </a:lnSpc>
            </a:pPr>
            <a:r>
              <a:rPr lang="en-US" sz="700" spc="-30" dirty="0" smtClean="0">
                <a:latin typeface="Arial"/>
                <a:cs typeface="Arial"/>
              </a:rPr>
              <a:t>90</a:t>
            </a:r>
            <a:r>
              <a:rPr sz="700" dirty="0" smtClean="0">
                <a:latin typeface="Arial"/>
                <a:cs typeface="Arial"/>
              </a:rPr>
              <a:t>%</a:t>
            </a:r>
            <a:endParaRPr sz="700" dirty="0">
              <a:latin typeface="Arial"/>
              <a:cs typeface="Arial"/>
            </a:endParaRPr>
          </a:p>
        </p:txBody>
      </p:sp>
      <p:sp>
        <p:nvSpPr>
          <p:cNvPr id="33" name="object 33"/>
          <p:cNvSpPr/>
          <p:nvPr/>
        </p:nvSpPr>
        <p:spPr>
          <a:xfrm>
            <a:off x="8365114" y="4061701"/>
            <a:ext cx="126364" cy="110067"/>
          </a:xfrm>
          <a:custGeom>
            <a:avLst/>
            <a:gdLst/>
            <a:ahLst/>
            <a:cxnLst/>
            <a:rect l="l" t="t" r="r" b="b"/>
            <a:pathLst>
              <a:path w="126365" h="82550">
                <a:moveTo>
                  <a:pt x="0" y="82199"/>
                </a:moveTo>
                <a:lnTo>
                  <a:pt x="125851" y="82199"/>
                </a:lnTo>
                <a:lnTo>
                  <a:pt x="125851" y="0"/>
                </a:lnTo>
                <a:lnTo>
                  <a:pt x="0" y="0"/>
                </a:lnTo>
                <a:lnTo>
                  <a:pt x="0" y="82199"/>
                </a:lnTo>
                <a:close/>
              </a:path>
            </a:pathLst>
          </a:custGeom>
          <a:solidFill>
            <a:srgbClr val="E8EDED"/>
          </a:solidFill>
        </p:spPr>
        <p:txBody>
          <a:bodyPr wrap="square" lIns="0" tIns="0" rIns="0" bIns="0" rtlCol="0"/>
          <a:lstStyle/>
          <a:p>
            <a:endParaRPr/>
          </a:p>
        </p:txBody>
      </p:sp>
      <p:sp>
        <p:nvSpPr>
          <p:cNvPr id="34" name="object 34"/>
          <p:cNvSpPr/>
          <p:nvPr/>
        </p:nvSpPr>
        <p:spPr>
          <a:xfrm>
            <a:off x="6256263" y="4116499"/>
            <a:ext cx="2109470" cy="0"/>
          </a:xfrm>
          <a:custGeom>
            <a:avLst/>
            <a:gdLst/>
            <a:ahLst/>
            <a:cxnLst/>
            <a:rect l="l" t="t" r="r" b="b"/>
            <a:pathLst>
              <a:path w="2109470">
                <a:moveTo>
                  <a:pt x="0" y="0"/>
                </a:moveTo>
                <a:lnTo>
                  <a:pt x="2108850" y="0"/>
                </a:lnTo>
              </a:path>
            </a:pathLst>
          </a:custGeom>
          <a:ln w="82199">
            <a:solidFill>
              <a:srgbClr val="69A2C7"/>
            </a:solidFill>
          </a:ln>
        </p:spPr>
        <p:txBody>
          <a:bodyPr wrap="square" lIns="0" tIns="0" rIns="0" bIns="0" rtlCol="0"/>
          <a:lstStyle/>
          <a:p>
            <a:endParaRPr/>
          </a:p>
        </p:txBody>
      </p:sp>
      <p:sp>
        <p:nvSpPr>
          <p:cNvPr id="35" name="object 35"/>
          <p:cNvSpPr/>
          <p:nvPr/>
        </p:nvSpPr>
        <p:spPr>
          <a:xfrm>
            <a:off x="8087624" y="4411980"/>
            <a:ext cx="403860" cy="0"/>
          </a:xfrm>
          <a:custGeom>
            <a:avLst/>
            <a:gdLst/>
            <a:ahLst/>
            <a:cxnLst/>
            <a:rect l="l" t="t" r="r" b="b"/>
            <a:pathLst>
              <a:path w="403859">
                <a:moveTo>
                  <a:pt x="0" y="0"/>
                </a:moveTo>
                <a:lnTo>
                  <a:pt x="403341" y="0"/>
                </a:lnTo>
              </a:path>
            </a:pathLst>
          </a:custGeom>
          <a:ln w="82199">
            <a:solidFill>
              <a:srgbClr val="E8EDED"/>
            </a:solidFill>
          </a:ln>
        </p:spPr>
        <p:txBody>
          <a:bodyPr wrap="square" lIns="0" tIns="0" rIns="0" bIns="0" rtlCol="0"/>
          <a:lstStyle/>
          <a:p>
            <a:endParaRPr/>
          </a:p>
        </p:txBody>
      </p:sp>
      <p:sp>
        <p:nvSpPr>
          <p:cNvPr id="36" name="object 36"/>
          <p:cNvSpPr/>
          <p:nvPr/>
        </p:nvSpPr>
        <p:spPr>
          <a:xfrm>
            <a:off x="6256283" y="4411980"/>
            <a:ext cx="1831975" cy="0"/>
          </a:xfrm>
          <a:custGeom>
            <a:avLst/>
            <a:gdLst/>
            <a:ahLst/>
            <a:cxnLst/>
            <a:rect l="l" t="t" r="r" b="b"/>
            <a:pathLst>
              <a:path w="1831975">
                <a:moveTo>
                  <a:pt x="0" y="0"/>
                </a:moveTo>
                <a:lnTo>
                  <a:pt x="1831360" y="0"/>
                </a:lnTo>
              </a:path>
            </a:pathLst>
          </a:custGeom>
          <a:ln w="82199">
            <a:solidFill>
              <a:srgbClr val="69A2C7"/>
            </a:solidFill>
          </a:ln>
        </p:spPr>
        <p:txBody>
          <a:bodyPr wrap="square" lIns="0" tIns="0" rIns="0" bIns="0" rtlCol="0"/>
          <a:lstStyle/>
          <a:p>
            <a:endParaRPr/>
          </a:p>
        </p:txBody>
      </p:sp>
      <p:sp>
        <p:nvSpPr>
          <p:cNvPr id="37" name="object 37"/>
          <p:cNvSpPr/>
          <p:nvPr/>
        </p:nvSpPr>
        <p:spPr>
          <a:xfrm>
            <a:off x="7973568" y="4671393"/>
            <a:ext cx="517525" cy="0"/>
          </a:xfrm>
          <a:custGeom>
            <a:avLst/>
            <a:gdLst/>
            <a:ahLst/>
            <a:cxnLst/>
            <a:rect l="l" t="t" r="r" b="b"/>
            <a:pathLst>
              <a:path w="517525">
                <a:moveTo>
                  <a:pt x="0" y="0"/>
                </a:moveTo>
                <a:lnTo>
                  <a:pt x="517397" y="0"/>
                </a:lnTo>
              </a:path>
            </a:pathLst>
          </a:custGeom>
          <a:ln w="82199">
            <a:solidFill>
              <a:srgbClr val="E8EDED"/>
            </a:solidFill>
          </a:ln>
        </p:spPr>
        <p:txBody>
          <a:bodyPr wrap="square" lIns="0" tIns="0" rIns="0" bIns="0" rtlCol="0"/>
          <a:lstStyle/>
          <a:p>
            <a:endParaRPr/>
          </a:p>
        </p:txBody>
      </p:sp>
      <p:sp>
        <p:nvSpPr>
          <p:cNvPr id="38" name="object 38"/>
          <p:cNvSpPr/>
          <p:nvPr/>
        </p:nvSpPr>
        <p:spPr>
          <a:xfrm>
            <a:off x="6256266" y="4671393"/>
            <a:ext cx="1717675" cy="0"/>
          </a:xfrm>
          <a:custGeom>
            <a:avLst/>
            <a:gdLst/>
            <a:ahLst/>
            <a:cxnLst/>
            <a:rect l="l" t="t" r="r" b="b"/>
            <a:pathLst>
              <a:path w="1717675">
                <a:moveTo>
                  <a:pt x="0" y="0"/>
                </a:moveTo>
                <a:lnTo>
                  <a:pt x="1717304" y="0"/>
                </a:lnTo>
              </a:path>
            </a:pathLst>
          </a:custGeom>
          <a:ln w="82199">
            <a:solidFill>
              <a:srgbClr val="69A2C7"/>
            </a:solidFill>
          </a:ln>
        </p:spPr>
        <p:txBody>
          <a:bodyPr wrap="square" lIns="0" tIns="0" rIns="0" bIns="0" rtlCol="0"/>
          <a:lstStyle/>
          <a:p>
            <a:endParaRPr/>
          </a:p>
        </p:txBody>
      </p:sp>
      <p:sp>
        <p:nvSpPr>
          <p:cNvPr id="39" name="object 39"/>
          <p:cNvSpPr/>
          <p:nvPr/>
        </p:nvSpPr>
        <p:spPr>
          <a:xfrm>
            <a:off x="7391924" y="4939109"/>
            <a:ext cx="1099185" cy="0"/>
          </a:xfrm>
          <a:custGeom>
            <a:avLst/>
            <a:gdLst/>
            <a:ahLst/>
            <a:cxnLst/>
            <a:rect l="l" t="t" r="r" b="b"/>
            <a:pathLst>
              <a:path w="1099184">
                <a:moveTo>
                  <a:pt x="1099169" y="0"/>
                </a:moveTo>
                <a:lnTo>
                  <a:pt x="0" y="0"/>
                </a:lnTo>
              </a:path>
            </a:pathLst>
          </a:custGeom>
          <a:ln w="82199">
            <a:solidFill>
              <a:srgbClr val="E8EDED"/>
            </a:solidFill>
          </a:ln>
        </p:spPr>
        <p:txBody>
          <a:bodyPr wrap="square" lIns="0" tIns="0" rIns="0" bIns="0" rtlCol="0"/>
          <a:lstStyle/>
          <a:p>
            <a:endParaRPr/>
          </a:p>
        </p:txBody>
      </p:sp>
      <p:sp>
        <p:nvSpPr>
          <p:cNvPr id="40" name="object 40"/>
          <p:cNvSpPr/>
          <p:nvPr/>
        </p:nvSpPr>
        <p:spPr>
          <a:xfrm>
            <a:off x="6256262" y="4939135"/>
            <a:ext cx="2108852" cy="60959"/>
          </a:xfrm>
          <a:custGeom>
            <a:avLst/>
            <a:gdLst/>
            <a:ahLst/>
            <a:cxnLst/>
            <a:rect l="l" t="t" r="r" b="b"/>
            <a:pathLst>
              <a:path w="1135379">
                <a:moveTo>
                  <a:pt x="0" y="0"/>
                </a:moveTo>
                <a:lnTo>
                  <a:pt x="1134892" y="0"/>
                </a:lnTo>
              </a:path>
            </a:pathLst>
          </a:custGeom>
          <a:ln w="82199">
            <a:solidFill>
              <a:srgbClr val="69A2C7"/>
            </a:solidFill>
          </a:ln>
        </p:spPr>
        <p:txBody>
          <a:bodyPr wrap="square" lIns="0" tIns="0" rIns="0" bIns="0" rtlCol="0"/>
          <a:lstStyle/>
          <a:p>
            <a:endParaRPr/>
          </a:p>
        </p:txBody>
      </p:sp>
      <p:sp>
        <p:nvSpPr>
          <p:cNvPr id="41" name="object 41"/>
          <p:cNvSpPr/>
          <p:nvPr/>
        </p:nvSpPr>
        <p:spPr>
          <a:xfrm>
            <a:off x="712306" y="1689608"/>
            <a:ext cx="375285" cy="203200"/>
          </a:xfrm>
          <a:custGeom>
            <a:avLst/>
            <a:gdLst/>
            <a:ahLst/>
            <a:cxnLst/>
            <a:rect l="l" t="t" r="r" b="b"/>
            <a:pathLst>
              <a:path w="375284" h="152400">
                <a:moveTo>
                  <a:pt x="0" y="152399"/>
                </a:moveTo>
                <a:lnTo>
                  <a:pt x="375284" y="152399"/>
                </a:lnTo>
                <a:lnTo>
                  <a:pt x="375284" y="0"/>
                </a:lnTo>
                <a:lnTo>
                  <a:pt x="0" y="0"/>
                </a:lnTo>
                <a:lnTo>
                  <a:pt x="0" y="152399"/>
                </a:lnTo>
                <a:close/>
              </a:path>
            </a:pathLst>
          </a:custGeom>
          <a:solidFill>
            <a:srgbClr val="F9F9F9"/>
          </a:solidFill>
        </p:spPr>
        <p:txBody>
          <a:bodyPr wrap="square" lIns="0" tIns="0" rIns="0" bIns="0" rtlCol="0"/>
          <a:lstStyle/>
          <a:p>
            <a:endParaRPr/>
          </a:p>
        </p:txBody>
      </p:sp>
      <p:sp>
        <p:nvSpPr>
          <p:cNvPr id="42" name="object 42"/>
          <p:cNvSpPr/>
          <p:nvPr/>
        </p:nvSpPr>
        <p:spPr>
          <a:xfrm>
            <a:off x="1087575" y="1689608"/>
            <a:ext cx="135890" cy="203200"/>
          </a:xfrm>
          <a:custGeom>
            <a:avLst/>
            <a:gdLst/>
            <a:ahLst/>
            <a:cxnLst/>
            <a:rect l="l" t="t" r="r" b="b"/>
            <a:pathLst>
              <a:path w="135890" h="152400">
                <a:moveTo>
                  <a:pt x="0" y="152399"/>
                </a:moveTo>
                <a:lnTo>
                  <a:pt x="135885" y="152399"/>
                </a:lnTo>
                <a:lnTo>
                  <a:pt x="135885" y="0"/>
                </a:lnTo>
                <a:lnTo>
                  <a:pt x="0" y="0"/>
                </a:lnTo>
                <a:lnTo>
                  <a:pt x="0" y="152399"/>
                </a:lnTo>
                <a:close/>
              </a:path>
            </a:pathLst>
          </a:custGeom>
          <a:solidFill>
            <a:srgbClr val="F9F9F9"/>
          </a:solidFill>
        </p:spPr>
        <p:txBody>
          <a:bodyPr wrap="square" lIns="0" tIns="0" rIns="0" bIns="0" rtlCol="0"/>
          <a:lstStyle/>
          <a:p>
            <a:endParaRPr/>
          </a:p>
        </p:txBody>
      </p:sp>
      <p:sp>
        <p:nvSpPr>
          <p:cNvPr id="43" name="object 43"/>
          <p:cNvSpPr/>
          <p:nvPr/>
        </p:nvSpPr>
        <p:spPr>
          <a:xfrm>
            <a:off x="1223473" y="1689608"/>
            <a:ext cx="3676015" cy="203200"/>
          </a:xfrm>
          <a:custGeom>
            <a:avLst/>
            <a:gdLst/>
            <a:ahLst/>
            <a:cxnLst/>
            <a:rect l="l" t="t" r="r" b="b"/>
            <a:pathLst>
              <a:path w="3676015" h="152400">
                <a:moveTo>
                  <a:pt x="0" y="152399"/>
                </a:moveTo>
                <a:lnTo>
                  <a:pt x="3676009" y="152399"/>
                </a:lnTo>
                <a:lnTo>
                  <a:pt x="3676009" y="0"/>
                </a:lnTo>
                <a:lnTo>
                  <a:pt x="0" y="0"/>
                </a:lnTo>
                <a:lnTo>
                  <a:pt x="0" y="152399"/>
                </a:lnTo>
                <a:close/>
              </a:path>
            </a:pathLst>
          </a:custGeom>
          <a:solidFill>
            <a:srgbClr val="F9F9F9"/>
          </a:solidFill>
        </p:spPr>
        <p:txBody>
          <a:bodyPr wrap="square" lIns="0" tIns="0" rIns="0" bIns="0" rtlCol="0"/>
          <a:lstStyle/>
          <a:p>
            <a:endParaRPr/>
          </a:p>
        </p:txBody>
      </p:sp>
      <p:sp>
        <p:nvSpPr>
          <p:cNvPr id="44" name="object 44"/>
          <p:cNvSpPr/>
          <p:nvPr/>
        </p:nvSpPr>
        <p:spPr>
          <a:xfrm>
            <a:off x="4899562" y="1689608"/>
            <a:ext cx="777875" cy="203200"/>
          </a:xfrm>
          <a:custGeom>
            <a:avLst/>
            <a:gdLst/>
            <a:ahLst/>
            <a:cxnLst/>
            <a:rect l="l" t="t" r="r" b="b"/>
            <a:pathLst>
              <a:path w="777875" h="152400">
                <a:moveTo>
                  <a:pt x="0" y="152399"/>
                </a:moveTo>
                <a:lnTo>
                  <a:pt x="777883" y="152399"/>
                </a:lnTo>
                <a:lnTo>
                  <a:pt x="777883" y="0"/>
                </a:lnTo>
                <a:lnTo>
                  <a:pt x="0" y="0"/>
                </a:lnTo>
                <a:lnTo>
                  <a:pt x="0" y="152399"/>
                </a:lnTo>
                <a:close/>
              </a:path>
            </a:pathLst>
          </a:custGeom>
          <a:solidFill>
            <a:srgbClr val="F9F9F9"/>
          </a:solidFill>
        </p:spPr>
        <p:txBody>
          <a:bodyPr wrap="square" lIns="0" tIns="0" rIns="0" bIns="0" rtlCol="0"/>
          <a:lstStyle/>
          <a:p>
            <a:endParaRPr/>
          </a:p>
        </p:txBody>
      </p:sp>
      <p:sp>
        <p:nvSpPr>
          <p:cNvPr id="45" name="object 45"/>
          <p:cNvSpPr/>
          <p:nvPr/>
        </p:nvSpPr>
        <p:spPr>
          <a:xfrm>
            <a:off x="712306" y="1892795"/>
            <a:ext cx="375285" cy="273472"/>
          </a:xfrm>
          <a:custGeom>
            <a:avLst/>
            <a:gdLst/>
            <a:ahLst/>
            <a:cxnLst/>
            <a:rect l="l" t="t" r="r" b="b"/>
            <a:pathLst>
              <a:path w="375284" h="205105">
                <a:moveTo>
                  <a:pt x="0" y="205109"/>
                </a:moveTo>
                <a:lnTo>
                  <a:pt x="375284" y="205109"/>
                </a:lnTo>
                <a:lnTo>
                  <a:pt x="375284" y="0"/>
                </a:lnTo>
                <a:lnTo>
                  <a:pt x="0" y="0"/>
                </a:lnTo>
                <a:lnTo>
                  <a:pt x="0" y="205109"/>
                </a:lnTo>
                <a:close/>
              </a:path>
            </a:pathLst>
          </a:custGeom>
          <a:solidFill>
            <a:srgbClr val="F9F9F9"/>
          </a:solidFill>
        </p:spPr>
        <p:txBody>
          <a:bodyPr wrap="square" lIns="0" tIns="0" rIns="0" bIns="0" rtlCol="0"/>
          <a:lstStyle/>
          <a:p>
            <a:endParaRPr/>
          </a:p>
        </p:txBody>
      </p:sp>
      <p:sp>
        <p:nvSpPr>
          <p:cNvPr id="46" name="object 46"/>
          <p:cNvSpPr/>
          <p:nvPr/>
        </p:nvSpPr>
        <p:spPr>
          <a:xfrm>
            <a:off x="1087575" y="1892795"/>
            <a:ext cx="135890" cy="273472"/>
          </a:xfrm>
          <a:custGeom>
            <a:avLst/>
            <a:gdLst/>
            <a:ahLst/>
            <a:cxnLst/>
            <a:rect l="l" t="t" r="r" b="b"/>
            <a:pathLst>
              <a:path w="135890" h="205105">
                <a:moveTo>
                  <a:pt x="0" y="205109"/>
                </a:moveTo>
                <a:lnTo>
                  <a:pt x="135885" y="205109"/>
                </a:lnTo>
                <a:lnTo>
                  <a:pt x="135885" y="0"/>
                </a:lnTo>
                <a:lnTo>
                  <a:pt x="0" y="0"/>
                </a:lnTo>
                <a:lnTo>
                  <a:pt x="0" y="205109"/>
                </a:lnTo>
                <a:close/>
              </a:path>
            </a:pathLst>
          </a:custGeom>
          <a:solidFill>
            <a:srgbClr val="F9F9F9"/>
          </a:solidFill>
        </p:spPr>
        <p:txBody>
          <a:bodyPr wrap="square" lIns="0" tIns="0" rIns="0" bIns="0" rtlCol="0"/>
          <a:lstStyle/>
          <a:p>
            <a:endParaRPr/>
          </a:p>
        </p:txBody>
      </p:sp>
      <p:sp>
        <p:nvSpPr>
          <p:cNvPr id="47" name="object 47"/>
          <p:cNvSpPr/>
          <p:nvPr/>
        </p:nvSpPr>
        <p:spPr>
          <a:xfrm>
            <a:off x="1223473" y="1892795"/>
            <a:ext cx="3676015" cy="273472"/>
          </a:xfrm>
          <a:custGeom>
            <a:avLst/>
            <a:gdLst/>
            <a:ahLst/>
            <a:cxnLst/>
            <a:rect l="l" t="t" r="r" b="b"/>
            <a:pathLst>
              <a:path w="3676015" h="205105">
                <a:moveTo>
                  <a:pt x="0" y="205109"/>
                </a:moveTo>
                <a:lnTo>
                  <a:pt x="3676009" y="205109"/>
                </a:lnTo>
                <a:lnTo>
                  <a:pt x="3676009" y="0"/>
                </a:lnTo>
                <a:lnTo>
                  <a:pt x="0" y="0"/>
                </a:lnTo>
                <a:lnTo>
                  <a:pt x="0" y="205109"/>
                </a:lnTo>
                <a:close/>
              </a:path>
            </a:pathLst>
          </a:custGeom>
          <a:solidFill>
            <a:srgbClr val="F9F9F9"/>
          </a:solidFill>
        </p:spPr>
        <p:txBody>
          <a:bodyPr wrap="square" lIns="0" tIns="0" rIns="0" bIns="0" rtlCol="0"/>
          <a:lstStyle/>
          <a:p>
            <a:endParaRPr/>
          </a:p>
        </p:txBody>
      </p:sp>
      <p:sp>
        <p:nvSpPr>
          <p:cNvPr id="48" name="object 48"/>
          <p:cNvSpPr/>
          <p:nvPr/>
        </p:nvSpPr>
        <p:spPr>
          <a:xfrm>
            <a:off x="4899562" y="1892795"/>
            <a:ext cx="777875" cy="273472"/>
          </a:xfrm>
          <a:custGeom>
            <a:avLst/>
            <a:gdLst/>
            <a:ahLst/>
            <a:cxnLst/>
            <a:rect l="l" t="t" r="r" b="b"/>
            <a:pathLst>
              <a:path w="777875" h="205105">
                <a:moveTo>
                  <a:pt x="0" y="205109"/>
                </a:moveTo>
                <a:lnTo>
                  <a:pt x="777883" y="205109"/>
                </a:lnTo>
                <a:lnTo>
                  <a:pt x="777883" y="0"/>
                </a:lnTo>
                <a:lnTo>
                  <a:pt x="0" y="0"/>
                </a:lnTo>
                <a:lnTo>
                  <a:pt x="0" y="205109"/>
                </a:lnTo>
                <a:close/>
              </a:path>
            </a:pathLst>
          </a:custGeom>
          <a:solidFill>
            <a:srgbClr val="F9F9F9"/>
          </a:solidFill>
        </p:spPr>
        <p:txBody>
          <a:bodyPr wrap="square" lIns="0" tIns="0" rIns="0" bIns="0" rtlCol="0"/>
          <a:lstStyle/>
          <a:p>
            <a:endParaRPr/>
          </a:p>
        </p:txBody>
      </p:sp>
      <p:sp>
        <p:nvSpPr>
          <p:cNvPr id="49" name="object 49"/>
          <p:cNvSpPr/>
          <p:nvPr/>
        </p:nvSpPr>
        <p:spPr>
          <a:xfrm>
            <a:off x="712306" y="2166277"/>
            <a:ext cx="375285" cy="273472"/>
          </a:xfrm>
          <a:custGeom>
            <a:avLst/>
            <a:gdLst/>
            <a:ahLst/>
            <a:cxnLst/>
            <a:rect l="l" t="t" r="r" b="b"/>
            <a:pathLst>
              <a:path w="375284" h="205105">
                <a:moveTo>
                  <a:pt x="0" y="205097"/>
                </a:moveTo>
                <a:lnTo>
                  <a:pt x="375284" y="205097"/>
                </a:lnTo>
                <a:lnTo>
                  <a:pt x="375284" y="0"/>
                </a:lnTo>
                <a:lnTo>
                  <a:pt x="0" y="0"/>
                </a:lnTo>
                <a:lnTo>
                  <a:pt x="0" y="205097"/>
                </a:lnTo>
                <a:close/>
              </a:path>
            </a:pathLst>
          </a:custGeom>
          <a:solidFill>
            <a:srgbClr val="F9F9F9"/>
          </a:solidFill>
        </p:spPr>
        <p:txBody>
          <a:bodyPr wrap="square" lIns="0" tIns="0" rIns="0" bIns="0" rtlCol="0"/>
          <a:lstStyle/>
          <a:p>
            <a:endParaRPr/>
          </a:p>
        </p:txBody>
      </p:sp>
      <p:sp>
        <p:nvSpPr>
          <p:cNvPr id="50" name="object 50"/>
          <p:cNvSpPr/>
          <p:nvPr/>
        </p:nvSpPr>
        <p:spPr>
          <a:xfrm>
            <a:off x="1087575" y="2166277"/>
            <a:ext cx="135890" cy="273472"/>
          </a:xfrm>
          <a:custGeom>
            <a:avLst/>
            <a:gdLst/>
            <a:ahLst/>
            <a:cxnLst/>
            <a:rect l="l" t="t" r="r" b="b"/>
            <a:pathLst>
              <a:path w="135890" h="205105">
                <a:moveTo>
                  <a:pt x="0" y="205097"/>
                </a:moveTo>
                <a:lnTo>
                  <a:pt x="135885" y="205097"/>
                </a:lnTo>
                <a:lnTo>
                  <a:pt x="135885" y="0"/>
                </a:lnTo>
                <a:lnTo>
                  <a:pt x="0" y="0"/>
                </a:lnTo>
                <a:lnTo>
                  <a:pt x="0" y="205097"/>
                </a:lnTo>
                <a:close/>
              </a:path>
            </a:pathLst>
          </a:custGeom>
          <a:solidFill>
            <a:srgbClr val="F9F9F9"/>
          </a:solidFill>
        </p:spPr>
        <p:txBody>
          <a:bodyPr wrap="square" lIns="0" tIns="0" rIns="0" bIns="0" rtlCol="0"/>
          <a:lstStyle/>
          <a:p>
            <a:endParaRPr/>
          </a:p>
        </p:txBody>
      </p:sp>
      <p:sp>
        <p:nvSpPr>
          <p:cNvPr id="51" name="object 51"/>
          <p:cNvSpPr/>
          <p:nvPr/>
        </p:nvSpPr>
        <p:spPr>
          <a:xfrm>
            <a:off x="1223473" y="2166277"/>
            <a:ext cx="3676015" cy="273472"/>
          </a:xfrm>
          <a:custGeom>
            <a:avLst/>
            <a:gdLst/>
            <a:ahLst/>
            <a:cxnLst/>
            <a:rect l="l" t="t" r="r" b="b"/>
            <a:pathLst>
              <a:path w="3676015" h="205105">
                <a:moveTo>
                  <a:pt x="0" y="205097"/>
                </a:moveTo>
                <a:lnTo>
                  <a:pt x="3676009" y="205097"/>
                </a:lnTo>
                <a:lnTo>
                  <a:pt x="3676009" y="0"/>
                </a:lnTo>
                <a:lnTo>
                  <a:pt x="0" y="0"/>
                </a:lnTo>
                <a:lnTo>
                  <a:pt x="0" y="205097"/>
                </a:lnTo>
                <a:close/>
              </a:path>
            </a:pathLst>
          </a:custGeom>
          <a:solidFill>
            <a:srgbClr val="F9F9F9"/>
          </a:solidFill>
        </p:spPr>
        <p:txBody>
          <a:bodyPr wrap="square" lIns="0" tIns="0" rIns="0" bIns="0" rtlCol="0"/>
          <a:lstStyle/>
          <a:p>
            <a:endParaRPr/>
          </a:p>
        </p:txBody>
      </p:sp>
      <p:sp>
        <p:nvSpPr>
          <p:cNvPr id="52" name="object 52"/>
          <p:cNvSpPr/>
          <p:nvPr/>
        </p:nvSpPr>
        <p:spPr>
          <a:xfrm>
            <a:off x="4899562" y="2166277"/>
            <a:ext cx="777875" cy="273472"/>
          </a:xfrm>
          <a:custGeom>
            <a:avLst/>
            <a:gdLst/>
            <a:ahLst/>
            <a:cxnLst/>
            <a:rect l="l" t="t" r="r" b="b"/>
            <a:pathLst>
              <a:path w="777875" h="205105">
                <a:moveTo>
                  <a:pt x="0" y="205097"/>
                </a:moveTo>
                <a:lnTo>
                  <a:pt x="777883" y="205097"/>
                </a:lnTo>
                <a:lnTo>
                  <a:pt x="777883" y="0"/>
                </a:lnTo>
                <a:lnTo>
                  <a:pt x="0" y="0"/>
                </a:lnTo>
                <a:lnTo>
                  <a:pt x="0" y="205097"/>
                </a:lnTo>
                <a:close/>
              </a:path>
            </a:pathLst>
          </a:custGeom>
          <a:solidFill>
            <a:srgbClr val="F9F9F9"/>
          </a:solidFill>
        </p:spPr>
        <p:txBody>
          <a:bodyPr wrap="square" lIns="0" tIns="0" rIns="0" bIns="0" rtlCol="0"/>
          <a:lstStyle/>
          <a:p>
            <a:endParaRPr/>
          </a:p>
        </p:txBody>
      </p:sp>
      <p:sp>
        <p:nvSpPr>
          <p:cNvPr id="53" name="object 53"/>
          <p:cNvSpPr/>
          <p:nvPr/>
        </p:nvSpPr>
        <p:spPr>
          <a:xfrm>
            <a:off x="712306" y="2439728"/>
            <a:ext cx="375285" cy="273472"/>
          </a:xfrm>
          <a:custGeom>
            <a:avLst/>
            <a:gdLst/>
            <a:ahLst/>
            <a:cxnLst/>
            <a:rect l="l" t="t" r="r" b="b"/>
            <a:pathLst>
              <a:path w="375284" h="205105">
                <a:moveTo>
                  <a:pt x="0" y="205109"/>
                </a:moveTo>
                <a:lnTo>
                  <a:pt x="375284" y="205109"/>
                </a:lnTo>
                <a:lnTo>
                  <a:pt x="375284" y="0"/>
                </a:lnTo>
                <a:lnTo>
                  <a:pt x="0" y="0"/>
                </a:lnTo>
                <a:lnTo>
                  <a:pt x="0" y="205109"/>
                </a:lnTo>
                <a:close/>
              </a:path>
            </a:pathLst>
          </a:custGeom>
          <a:solidFill>
            <a:srgbClr val="F9F9F9"/>
          </a:solidFill>
        </p:spPr>
        <p:txBody>
          <a:bodyPr wrap="square" lIns="0" tIns="0" rIns="0" bIns="0" rtlCol="0"/>
          <a:lstStyle/>
          <a:p>
            <a:endParaRPr/>
          </a:p>
        </p:txBody>
      </p:sp>
      <p:sp>
        <p:nvSpPr>
          <p:cNvPr id="54" name="object 54"/>
          <p:cNvSpPr/>
          <p:nvPr/>
        </p:nvSpPr>
        <p:spPr>
          <a:xfrm>
            <a:off x="1087575" y="2439728"/>
            <a:ext cx="135890" cy="273472"/>
          </a:xfrm>
          <a:custGeom>
            <a:avLst/>
            <a:gdLst/>
            <a:ahLst/>
            <a:cxnLst/>
            <a:rect l="l" t="t" r="r" b="b"/>
            <a:pathLst>
              <a:path w="135890" h="205105">
                <a:moveTo>
                  <a:pt x="0" y="205109"/>
                </a:moveTo>
                <a:lnTo>
                  <a:pt x="135885" y="205109"/>
                </a:lnTo>
                <a:lnTo>
                  <a:pt x="135885" y="0"/>
                </a:lnTo>
                <a:lnTo>
                  <a:pt x="0" y="0"/>
                </a:lnTo>
                <a:lnTo>
                  <a:pt x="0" y="205109"/>
                </a:lnTo>
                <a:close/>
              </a:path>
            </a:pathLst>
          </a:custGeom>
          <a:solidFill>
            <a:srgbClr val="F9F9F9"/>
          </a:solidFill>
        </p:spPr>
        <p:txBody>
          <a:bodyPr wrap="square" lIns="0" tIns="0" rIns="0" bIns="0" rtlCol="0"/>
          <a:lstStyle/>
          <a:p>
            <a:endParaRPr/>
          </a:p>
        </p:txBody>
      </p:sp>
      <p:sp>
        <p:nvSpPr>
          <p:cNvPr id="55" name="object 55"/>
          <p:cNvSpPr/>
          <p:nvPr/>
        </p:nvSpPr>
        <p:spPr>
          <a:xfrm>
            <a:off x="1223473" y="2439728"/>
            <a:ext cx="3676015" cy="273472"/>
          </a:xfrm>
          <a:custGeom>
            <a:avLst/>
            <a:gdLst/>
            <a:ahLst/>
            <a:cxnLst/>
            <a:rect l="l" t="t" r="r" b="b"/>
            <a:pathLst>
              <a:path w="3676015" h="205105">
                <a:moveTo>
                  <a:pt x="0" y="205109"/>
                </a:moveTo>
                <a:lnTo>
                  <a:pt x="3676009" y="205109"/>
                </a:lnTo>
                <a:lnTo>
                  <a:pt x="3676009" y="0"/>
                </a:lnTo>
                <a:lnTo>
                  <a:pt x="0" y="0"/>
                </a:lnTo>
                <a:lnTo>
                  <a:pt x="0" y="205109"/>
                </a:lnTo>
                <a:close/>
              </a:path>
            </a:pathLst>
          </a:custGeom>
          <a:solidFill>
            <a:srgbClr val="F9F9F9"/>
          </a:solidFill>
        </p:spPr>
        <p:txBody>
          <a:bodyPr wrap="square" lIns="0" tIns="0" rIns="0" bIns="0" rtlCol="0"/>
          <a:lstStyle/>
          <a:p>
            <a:endParaRPr/>
          </a:p>
        </p:txBody>
      </p:sp>
      <p:sp>
        <p:nvSpPr>
          <p:cNvPr id="56" name="object 56"/>
          <p:cNvSpPr/>
          <p:nvPr/>
        </p:nvSpPr>
        <p:spPr>
          <a:xfrm>
            <a:off x="4899562" y="2439728"/>
            <a:ext cx="777875" cy="273472"/>
          </a:xfrm>
          <a:custGeom>
            <a:avLst/>
            <a:gdLst/>
            <a:ahLst/>
            <a:cxnLst/>
            <a:rect l="l" t="t" r="r" b="b"/>
            <a:pathLst>
              <a:path w="777875" h="205105">
                <a:moveTo>
                  <a:pt x="0" y="205109"/>
                </a:moveTo>
                <a:lnTo>
                  <a:pt x="777883" y="205109"/>
                </a:lnTo>
                <a:lnTo>
                  <a:pt x="777883" y="0"/>
                </a:lnTo>
                <a:lnTo>
                  <a:pt x="0" y="0"/>
                </a:lnTo>
                <a:lnTo>
                  <a:pt x="0" y="205109"/>
                </a:lnTo>
                <a:close/>
              </a:path>
            </a:pathLst>
          </a:custGeom>
          <a:solidFill>
            <a:srgbClr val="F9F9F9"/>
          </a:solidFill>
        </p:spPr>
        <p:txBody>
          <a:bodyPr wrap="square" lIns="0" tIns="0" rIns="0" bIns="0" rtlCol="0"/>
          <a:lstStyle/>
          <a:p>
            <a:endParaRPr/>
          </a:p>
        </p:txBody>
      </p:sp>
      <p:sp>
        <p:nvSpPr>
          <p:cNvPr id="57" name="object 57"/>
          <p:cNvSpPr/>
          <p:nvPr/>
        </p:nvSpPr>
        <p:spPr>
          <a:xfrm>
            <a:off x="712306" y="2713228"/>
            <a:ext cx="375285" cy="273472"/>
          </a:xfrm>
          <a:custGeom>
            <a:avLst/>
            <a:gdLst/>
            <a:ahLst/>
            <a:cxnLst/>
            <a:rect l="l" t="t" r="r" b="b"/>
            <a:pathLst>
              <a:path w="375284" h="205105">
                <a:moveTo>
                  <a:pt x="0" y="205109"/>
                </a:moveTo>
                <a:lnTo>
                  <a:pt x="375284" y="205109"/>
                </a:lnTo>
                <a:lnTo>
                  <a:pt x="375284" y="0"/>
                </a:lnTo>
                <a:lnTo>
                  <a:pt x="0" y="0"/>
                </a:lnTo>
                <a:lnTo>
                  <a:pt x="0" y="205109"/>
                </a:lnTo>
                <a:close/>
              </a:path>
            </a:pathLst>
          </a:custGeom>
          <a:solidFill>
            <a:srgbClr val="F9F9F9"/>
          </a:solidFill>
        </p:spPr>
        <p:txBody>
          <a:bodyPr wrap="square" lIns="0" tIns="0" rIns="0" bIns="0" rtlCol="0"/>
          <a:lstStyle/>
          <a:p>
            <a:endParaRPr/>
          </a:p>
        </p:txBody>
      </p:sp>
      <p:sp>
        <p:nvSpPr>
          <p:cNvPr id="58" name="object 58"/>
          <p:cNvSpPr/>
          <p:nvPr/>
        </p:nvSpPr>
        <p:spPr>
          <a:xfrm>
            <a:off x="1087575" y="2713228"/>
            <a:ext cx="135890" cy="273472"/>
          </a:xfrm>
          <a:custGeom>
            <a:avLst/>
            <a:gdLst/>
            <a:ahLst/>
            <a:cxnLst/>
            <a:rect l="l" t="t" r="r" b="b"/>
            <a:pathLst>
              <a:path w="135890" h="205105">
                <a:moveTo>
                  <a:pt x="0" y="205109"/>
                </a:moveTo>
                <a:lnTo>
                  <a:pt x="135885" y="205109"/>
                </a:lnTo>
                <a:lnTo>
                  <a:pt x="135885" y="0"/>
                </a:lnTo>
                <a:lnTo>
                  <a:pt x="0" y="0"/>
                </a:lnTo>
                <a:lnTo>
                  <a:pt x="0" y="205109"/>
                </a:lnTo>
                <a:close/>
              </a:path>
            </a:pathLst>
          </a:custGeom>
          <a:solidFill>
            <a:srgbClr val="F9F9F9"/>
          </a:solidFill>
        </p:spPr>
        <p:txBody>
          <a:bodyPr wrap="square" lIns="0" tIns="0" rIns="0" bIns="0" rtlCol="0"/>
          <a:lstStyle/>
          <a:p>
            <a:endParaRPr/>
          </a:p>
        </p:txBody>
      </p:sp>
      <p:sp>
        <p:nvSpPr>
          <p:cNvPr id="59" name="object 59"/>
          <p:cNvSpPr/>
          <p:nvPr/>
        </p:nvSpPr>
        <p:spPr>
          <a:xfrm>
            <a:off x="1223473" y="2713228"/>
            <a:ext cx="3676015" cy="273472"/>
          </a:xfrm>
          <a:custGeom>
            <a:avLst/>
            <a:gdLst/>
            <a:ahLst/>
            <a:cxnLst/>
            <a:rect l="l" t="t" r="r" b="b"/>
            <a:pathLst>
              <a:path w="3676015" h="205105">
                <a:moveTo>
                  <a:pt x="0" y="205109"/>
                </a:moveTo>
                <a:lnTo>
                  <a:pt x="3676009" y="205109"/>
                </a:lnTo>
                <a:lnTo>
                  <a:pt x="3676009" y="0"/>
                </a:lnTo>
                <a:lnTo>
                  <a:pt x="0" y="0"/>
                </a:lnTo>
                <a:lnTo>
                  <a:pt x="0" y="205109"/>
                </a:lnTo>
                <a:close/>
              </a:path>
            </a:pathLst>
          </a:custGeom>
          <a:solidFill>
            <a:srgbClr val="F9F9F9"/>
          </a:solidFill>
        </p:spPr>
        <p:txBody>
          <a:bodyPr wrap="square" lIns="0" tIns="0" rIns="0" bIns="0" rtlCol="0"/>
          <a:lstStyle/>
          <a:p>
            <a:endParaRPr/>
          </a:p>
        </p:txBody>
      </p:sp>
      <p:sp>
        <p:nvSpPr>
          <p:cNvPr id="60" name="object 60"/>
          <p:cNvSpPr/>
          <p:nvPr/>
        </p:nvSpPr>
        <p:spPr>
          <a:xfrm>
            <a:off x="4899562" y="2713228"/>
            <a:ext cx="777875" cy="273472"/>
          </a:xfrm>
          <a:custGeom>
            <a:avLst/>
            <a:gdLst/>
            <a:ahLst/>
            <a:cxnLst/>
            <a:rect l="l" t="t" r="r" b="b"/>
            <a:pathLst>
              <a:path w="777875" h="205105">
                <a:moveTo>
                  <a:pt x="0" y="205109"/>
                </a:moveTo>
                <a:lnTo>
                  <a:pt x="777883" y="205109"/>
                </a:lnTo>
                <a:lnTo>
                  <a:pt x="777883" y="0"/>
                </a:lnTo>
                <a:lnTo>
                  <a:pt x="0" y="0"/>
                </a:lnTo>
                <a:lnTo>
                  <a:pt x="0" y="205109"/>
                </a:lnTo>
                <a:close/>
              </a:path>
            </a:pathLst>
          </a:custGeom>
          <a:solidFill>
            <a:srgbClr val="F9F9F9"/>
          </a:solidFill>
        </p:spPr>
        <p:txBody>
          <a:bodyPr wrap="square" lIns="0" tIns="0" rIns="0" bIns="0" rtlCol="0"/>
          <a:lstStyle/>
          <a:p>
            <a:endParaRPr/>
          </a:p>
        </p:txBody>
      </p:sp>
      <p:sp>
        <p:nvSpPr>
          <p:cNvPr id="61" name="object 61"/>
          <p:cNvSpPr txBox="1"/>
          <p:nvPr/>
        </p:nvSpPr>
        <p:spPr>
          <a:xfrm>
            <a:off x="735644" y="1708996"/>
            <a:ext cx="320040" cy="564257"/>
          </a:xfrm>
          <a:prstGeom prst="rect">
            <a:avLst/>
          </a:prstGeom>
        </p:spPr>
        <p:txBody>
          <a:bodyPr vert="horz" wrap="square" lIns="0" tIns="0" rIns="0" bIns="0" rtlCol="0">
            <a:spAutoFit/>
          </a:bodyPr>
          <a:lstStyle/>
          <a:p>
            <a:pPr marL="12700">
              <a:lnSpc>
                <a:spcPct val="100000"/>
              </a:lnSpc>
            </a:pPr>
            <a:r>
              <a:rPr sz="1000" b="1" spc="80" dirty="0">
                <a:solidFill>
                  <a:srgbClr val="1A9886"/>
                </a:solidFill>
                <a:latin typeface="Times New Roman"/>
                <a:cs typeface="Times New Roman"/>
              </a:rPr>
              <a:t>2008</a:t>
            </a:r>
            <a:endParaRPr sz="1000">
              <a:latin typeface="Times New Roman"/>
              <a:cs typeface="Times New Roman"/>
            </a:endParaRPr>
          </a:p>
          <a:p>
            <a:pPr marL="12700">
              <a:lnSpc>
                <a:spcPct val="100000"/>
              </a:lnSpc>
              <a:spcBef>
                <a:spcPts val="415"/>
              </a:spcBef>
            </a:pPr>
            <a:r>
              <a:rPr sz="1000" b="1" spc="80" dirty="0">
                <a:solidFill>
                  <a:srgbClr val="1A9886"/>
                </a:solidFill>
                <a:latin typeface="Times New Roman"/>
                <a:cs typeface="Times New Roman"/>
              </a:rPr>
              <a:t>2011</a:t>
            </a:r>
            <a:endParaRPr sz="1000">
              <a:latin typeface="Times New Roman"/>
              <a:cs typeface="Times New Roman"/>
            </a:endParaRPr>
          </a:p>
          <a:p>
            <a:pPr marL="12700">
              <a:lnSpc>
                <a:spcPct val="100000"/>
              </a:lnSpc>
              <a:spcBef>
                <a:spcPts val="415"/>
              </a:spcBef>
            </a:pPr>
            <a:r>
              <a:rPr sz="1000" b="1" spc="80" dirty="0">
                <a:solidFill>
                  <a:srgbClr val="1A9886"/>
                </a:solidFill>
                <a:latin typeface="Times New Roman"/>
                <a:cs typeface="Times New Roman"/>
              </a:rPr>
              <a:t>2014</a:t>
            </a:r>
            <a:endParaRPr sz="1000">
              <a:latin typeface="Times New Roman"/>
              <a:cs typeface="Times New Roman"/>
            </a:endParaRPr>
          </a:p>
        </p:txBody>
      </p:sp>
      <p:sp>
        <p:nvSpPr>
          <p:cNvPr id="62" name="object 62"/>
          <p:cNvSpPr txBox="1"/>
          <p:nvPr/>
        </p:nvSpPr>
        <p:spPr>
          <a:xfrm>
            <a:off x="1128738" y="1702084"/>
            <a:ext cx="2408555" cy="564257"/>
          </a:xfrm>
          <a:prstGeom prst="rect">
            <a:avLst/>
          </a:prstGeom>
        </p:spPr>
        <p:txBody>
          <a:bodyPr vert="horz" wrap="square" lIns="0" tIns="0" rIns="0" bIns="0" rtlCol="0">
            <a:spAutoFit/>
          </a:bodyPr>
          <a:lstStyle/>
          <a:p>
            <a:pPr marL="12700">
              <a:lnSpc>
                <a:spcPct val="100000"/>
              </a:lnSpc>
            </a:pPr>
            <a:r>
              <a:rPr sz="1000" b="1" dirty="0">
                <a:solidFill>
                  <a:srgbClr val="1A9886"/>
                </a:solidFill>
                <a:latin typeface="Times New Roman"/>
                <a:cs typeface="Times New Roman"/>
              </a:rPr>
              <a:t>|  </a:t>
            </a:r>
            <a:r>
              <a:rPr sz="1000" b="1" spc="60" dirty="0">
                <a:solidFill>
                  <a:srgbClr val="1A9886"/>
                </a:solidFill>
                <a:latin typeface="Times New Roman"/>
                <a:cs typeface="Times New Roman"/>
              </a:rPr>
              <a:t> </a:t>
            </a:r>
            <a:r>
              <a:rPr sz="1000" spc="-40" dirty="0">
                <a:latin typeface="Arial"/>
                <a:cs typeface="Arial"/>
              </a:rPr>
              <a:t>S</a:t>
            </a:r>
            <a:r>
              <a:rPr sz="1000" spc="-25" dirty="0">
                <a:latin typeface="Arial"/>
                <a:cs typeface="Arial"/>
              </a:rPr>
              <a:t>D</a:t>
            </a:r>
            <a:r>
              <a:rPr sz="1000" dirty="0">
                <a:latin typeface="Arial"/>
                <a:cs typeface="Arial"/>
              </a:rPr>
              <a:t>N</a:t>
            </a:r>
            <a:r>
              <a:rPr sz="1000" spc="-95" dirty="0">
                <a:latin typeface="Times New Roman"/>
                <a:cs typeface="Times New Roman"/>
              </a:rPr>
              <a:t> </a:t>
            </a:r>
            <a:r>
              <a:rPr sz="1000" spc="-25" dirty="0">
                <a:latin typeface="Arial"/>
                <a:cs typeface="Arial"/>
              </a:rPr>
              <a:t>T</a:t>
            </a:r>
            <a:r>
              <a:rPr sz="1000" spc="-20" dirty="0">
                <a:latin typeface="Arial"/>
                <a:cs typeface="Arial"/>
              </a:rPr>
              <a:t>engge</a:t>
            </a:r>
            <a:r>
              <a:rPr sz="1000" dirty="0">
                <a:latin typeface="Arial"/>
                <a:cs typeface="Arial"/>
              </a:rPr>
              <a:t>r</a:t>
            </a:r>
            <a:r>
              <a:rPr sz="1000" spc="-25" dirty="0">
                <a:latin typeface="Times New Roman"/>
                <a:cs typeface="Times New Roman"/>
              </a:rPr>
              <a:t> </a:t>
            </a:r>
            <a:r>
              <a:rPr sz="1000" spc="-40" dirty="0">
                <a:latin typeface="Arial"/>
                <a:cs typeface="Arial"/>
              </a:rPr>
              <a:t>A</a:t>
            </a:r>
            <a:r>
              <a:rPr sz="1000" spc="-20" dirty="0">
                <a:latin typeface="Arial"/>
                <a:cs typeface="Arial"/>
              </a:rPr>
              <a:t>gun</a:t>
            </a:r>
            <a:r>
              <a:rPr sz="1000" spc="-15" dirty="0">
                <a:latin typeface="Arial"/>
                <a:cs typeface="Arial"/>
              </a:rPr>
              <a:t>g</a:t>
            </a:r>
            <a:r>
              <a:rPr sz="1000" spc="-5" dirty="0">
                <a:latin typeface="Arial"/>
                <a:cs typeface="Arial"/>
              </a:rPr>
              <a:t>,</a:t>
            </a:r>
            <a:r>
              <a:rPr sz="1000" spc="-110" dirty="0">
                <a:latin typeface="Times New Roman"/>
                <a:cs typeface="Times New Roman"/>
              </a:rPr>
              <a:t> </a:t>
            </a:r>
            <a:r>
              <a:rPr sz="1000" dirty="0">
                <a:latin typeface="Arial"/>
                <a:cs typeface="Arial"/>
              </a:rPr>
              <a:t>S</a:t>
            </a:r>
            <a:r>
              <a:rPr sz="1000" spc="20" dirty="0">
                <a:latin typeface="Arial"/>
                <a:cs typeface="Arial"/>
              </a:rPr>
              <a:t>ub</a:t>
            </a:r>
            <a:r>
              <a:rPr sz="1000" dirty="0">
                <a:latin typeface="Arial"/>
                <a:cs typeface="Arial"/>
              </a:rPr>
              <a:t>ang</a:t>
            </a:r>
            <a:r>
              <a:rPr sz="1000" spc="-105" dirty="0">
                <a:latin typeface="Times New Roman"/>
                <a:cs typeface="Times New Roman"/>
              </a:rPr>
              <a:t> </a:t>
            </a:r>
            <a:r>
              <a:rPr sz="1000" spc="-40" dirty="0">
                <a:latin typeface="Arial"/>
                <a:cs typeface="Arial"/>
              </a:rPr>
              <a:t>Ja</a:t>
            </a:r>
            <a:r>
              <a:rPr sz="1000" spc="-65" dirty="0">
                <a:latin typeface="Arial"/>
                <a:cs typeface="Arial"/>
              </a:rPr>
              <a:t>w</a:t>
            </a:r>
            <a:r>
              <a:rPr sz="1000" dirty="0">
                <a:latin typeface="Arial"/>
                <a:cs typeface="Arial"/>
              </a:rPr>
              <a:t>a</a:t>
            </a:r>
            <a:r>
              <a:rPr sz="1000" spc="-50" dirty="0">
                <a:latin typeface="Times New Roman"/>
                <a:cs typeface="Times New Roman"/>
              </a:rPr>
              <a:t> </a:t>
            </a:r>
            <a:r>
              <a:rPr sz="1000" spc="-60" dirty="0">
                <a:latin typeface="Arial"/>
                <a:cs typeface="Arial"/>
              </a:rPr>
              <a:t>B</a:t>
            </a:r>
            <a:r>
              <a:rPr sz="1000" spc="-40" dirty="0">
                <a:latin typeface="Arial"/>
                <a:cs typeface="Arial"/>
              </a:rPr>
              <a:t>a</a:t>
            </a:r>
            <a:r>
              <a:rPr sz="1000" spc="-35" dirty="0">
                <a:latin typeface="Arial"/>
                <a:cs typeface="Arial"/>
              </a:rPr>
              <a:t>r</a:t>
            </a:r>
            <a:r>
              <a:rPr sz="1000" spc="-40" dirty="0">
                <a:latin typeface="Arial"/>
                <a:cs typeface="Arial"/>
              </a:rPr>
              <a:t>a</a:t>
            </a:r>
            <a:r>
              <a:rPr sz="1000" spc="-5" dirty="0">
                <a:latin typeface="Arial"/>
                <a:cs typeface="Arial"/>
              </a:rPr>
              <a:t>t</a:t>
            </a:r>
            <a:endParaRPr sz="1000">
              <a:latin typeface="Arial"/>
              <a:cs typeface="Arial"/>
            </a:endParaRPr>
          </a:p>
          <a:p>
            <a:pPr marL="12700">
              <a:lnSpc>
                <a:spcPct val="100000"/>
              </a:lnSpc>
              <a:spcBef>
                <a:spcPts val="415"/>
              </a:spcBef>
            </a:pPr>
            <a:r>
              <a:rPr sz="1000" b="1" dirty="0">
                <a:solidFill>
                  <a:srgbClr val="1A9886"/>
                </a:solidFill>
                <a:latin typeface="Times New Roman"/>
                <a:cs typeface="Times New Roman"/>
              </a:rPr>
              <a:t>|  </a:t>
            </a:r>
            <a:r>
              <a:rPr sz="1000" b="1" spc="60" dirty="0">
                <a:solidFill>
                  <a:srgbClr val="1A9886"/>
                </a:solidFill>
                <a:latin typeface="Times New Roman"/>
                <a:cs typeface="Times New Roman"/>
              </a:rPr>
              <a:t> </a:t>
            </a:r>
            <a:r>
              <a:rPr sz="1000" spc="-20" dirty="0">
                <a:latin typeface="Arial"/>
                <a:cs typeface="Arial"/>
              </a:rPr>
              <a:t>S</a:t>
            </a:r>
            <a:r>
              <a:rPr sz="1000" spc="-15" dirty="0">
                <a:latin typeface="Arial"/>
                <a:cs typeface="Arial"/>
              </a:rPr>
              <a:t>M</a:t>
            </a:r>
            <a:r>
              <a:rPr sz="1000" spc="-20" dirty="0">
                <a:latin typeface="Arial"/>
                <a:cs typeface="Arial"/>
              </a:rPr>
              <a:t>P</a:t>
            </a:r>
            <a:r>
              <a:rPr sz="1000" dirty="0">
                <a:latin typeface="Arial"/>
                <a:cs typeface="Arial"/>
              </a:rPr>
              <a:t>N</a:t>
            </a:r>
            <a:r>
              <a:rPr sz="1000" spc="45" dirty="0">
                <a:latin typeface="Times New Roman"/>
                <a:cs typeface="Times New Roman"/>
              </a:rPr>
              <a:t> </a:t>
            </a:r>
            <a:r>
              <a:rPr sz="1000" dirty="0">
                <a:latin typeface="Arial"/>
                <a:cs typeface="Arial"/>
              </a:rPr>
              <a:t>1</a:t>
            </a:r>
            <a:r>
              <a:rPr sz="1000" spc="10" dirty="0">
                <a:latin typeface="Times New Roman"/>
                <a:cs typeface="Times New Roman"/>
              </a:rPr>
              <a:t> </a:t>
            </a:r>
            <a:r>
              <a:rPr sz="1000" spc="-20" dirty="0">
                <a:latin typeface="Arial"/>
                <a:cs typeface="Arial"/>
              </a:rPr>
              <a:t>S</a:t>
            </a:r>
            <a:r>
              <a:rPr sz="1000" dirty="0">
                <a:latin typeface="Arial"/>
                <a:cs typeface="Arial"/>
              </a:rPr>
              <a:t>aga</a:t>
            </a:r>
            <a:r>
              <a:rPr sz="1000" spc="15" dirty="0">
                <a:latin typeface="Arial"/>
                <a:cs typeface="Arial"/>
              </a:rPr>
              <a:t>l</a:t>
            </a:r>
            <a:r>
              <a:rPr sz="1000" dirty="0">
                <a:latin typeface="Arial"/>
                <a:cs typeface="Arial"/>
              </a:rPr>
              <a:t>ahe</a:t>
            </a:r>
            <a:r>
              <a:rPr sz="1000" spc="5" dirty="0">
                <a:latin typeface="Arial"/>
                <a:cs typeface="Arial"/>
              </a:rPr>
              <a:t>r</a:t>
            </a:r>
            <a:r>
              <a:rPr sz="1000" spc="-20" dirty="0">
                <a:latin typeface="Arial"/>
                <a:cs typeface="Arial"/>
              </a:rPr>
              <a:t>a</a:t>
            </a:r>
            <a:r>
              <a:rPr sz="1000" dirty="0">
                <a:latin typeface="Arial"/>
                <a:cs typeface="Arial"/>
              </a:rPr>
              <a:t>ng</a:t>
            </a:r>
            <a:r>
              <a:rPr sz="1000" spc="-40" dirty="0">
                <a:latin typeface="Times New Roman"/>
                <a:cs typeface="Times New Roman"/>
              </a:rPr>
              <a:t> </a:t>
            </a:r>
            <a:r>
              <a:rPr sz="1000" spc="-20" dirty="0">
                <a:latin typeface="Arial"/>
                <a:cs typeface="Arial"/>
              </a:rPr>
              <a:t>S</a:t>
            </a:r>
            <a:r>
              <a:rPr sz="1000" dirty="0">
                <a:latin typeface="Arial"/>
                <a:cs typeface="Arial"/>
              </a:rPr>
              <a:t>uban</a:t>
            </a:r>
            <a:r>
              <a:rPr sz="1000" spc="5" dirty="0">
                <a:latin typeface="Arial"/>
                <a:cs typeface="Arial"/>
              </a:rPr>
              <a:t>g</a:t>
            </a:r>
            <a:r>
              <a:rPr sz="1000" spc="-5" dirty="0">
                <a:latin typeface="Arial"/>
                <a:cs typeface="Arial"/>
              </a:rPr>
              <a:t>,</a:t>
            </a:r>
            <a:r>
              <a:rPr sz="1000" spc="-150" dirty="0">
                <a:latin typeface="Times New Roman"/>
                <a:cs typeface="Times New Roman"/>
              </a:rPr>
              <a:t> </a:t>
            </a:r>
            <a:r>
              <a:rPr sz="1000" spc="-20" dirty="0">
                <a:latin typeface="Arial"/>
                <a:cs typeface="Arial"/>
              </a:rPr>
              <a:t>S</a:t>
            </a:r>
            <a:r>
              <a:rPr sz="1000" dirty="0">
                <a:latin typeface="Arial"/>
                <a:cs typeface="Arial"/>
              </a:rPr>
              <a:t>ubang</a:t>
            </a:r>
            <a:endParaRPr sz="1000">
              <a:latin typeface="Arial"/>
              <a:cs typeface="Arial"/>
            </a:endParaRPr>
          </a:p>
          <a:p>
            <a:pPr marL="12700">
              <a:lnSpc>
                <a:spcPct val="100000"/>
              </a:lnSpc>
              <a:spcBef>
                <a:spcPts val="415"/>
              </a:spcBef>
            </a:pPr>
            <a:r>
              <a:rPr sz="1000" b="1" dirty="0">
                <a:solidFill>
                  <a:srgbClr val="1A9886"/>
                </a:solidFill>
                <a:latin typeface="Times New Roman"/>
                <a:cs typeface="Times New Roman"/>
              </a:rPr>
              <a:t>|  </a:t>
            </a:r>
            <a:r>
              <a:rPr sz="1000" b="1" spc="60" dirty="0">
                <a:solidFill>
                  <a:srgbClr val="1A9886"/>
                </a:solidFill>
                <a:latin typeface="Times New Roman"/>
                <a:cs typeface="Times New Roman"/>
              </a:rPr>
              <a:t> </a:t>
            </a:r>
            <a:r>
              <a:rPr sz="1000" spc="-40" dirty="0">
                <a:latin typeface="Arial"/>
                <a:cs typeface="Arial"/>
              </a:rPr>
              <a:t>S</a:t>
            </a:r>
            <a:r>
              <a:rPr sz="1000" spc="-35" dirty="0">
                <a:latin typeface="Arial"/>
                <a:cs typeface="Arial"/>
              </a:rPr>
              <a:t>M</a:t>
            </a:r>
            <a:r>
              <a:rPr sz="1000" spc="-10" dirty="0">
                <a:latin typeface="Arial"/>
                <a:cs typeface="Arial"/>
              </a:rPr>
              <a:t>K</a:t>
            </a:r>
            <a:r>
              <a:rPr sz="1000" spc="20" dirty="0">
                <a:latin typeface="Times New Roman"/>
                <a:cs typeface="Times New Roman"/>
              </a:rPr>
              <a:t> </a:t>
            </a:r>
            <a:r>
              <a:rPr sz="1000" spc="-40" dirty="0">
                <a:latin typeface="Arial"/>
                <a:cs typeface="Arial"/>
              </a:rPr>
              <a:t>B</a:t>
            </a:r>
            <a:r>
              <a:rPr sz="1000" spc="-5" dirty="0">
                <a:latin typeface="Arial"/>
                <a:cs typeface="Arial"/>
              </a:rPr>
              <a:t>i</a:t>
            </a:r>
            <a:r>
              <a:rPr sz="1000" spc="-20" dirty="0">
                <a:latin typeface="Arial"/>
                <a:cs typeface="Arial"/>
              </a:rPr>
              <a:t>n</a:t>
            </a:r>
            <a:r>
              <a:rPr sz="1000" dirty="0">
                <a:latin typeface="Arial"/>
                <a:cs typeface="Arial"/>
              </a:rPr>
              <a:t>a</a:t>
            </a:r>
            <a:r>
              <a:rPr sz="1000" spc="-50" dirty="0">
                <a:latin typeface="Times New Roman"/>
                <a:cs typeface="Times New Roman"/>
              </a:rPr>
              <a:t> </a:t>
            </a:r>
            <a:r>
              <a:rPr sz="1000" spc="-25" dirty="0">
                <a:latin typeface="Arial"/>
                <a:cs typeface="Arial"/>
              </a:rPr>
              <a:t>T</a:t>
            </a:r>
            <a:r>
              <a:rPr sz="1000" spc="-20" dirty="0">
                <a:latin typeface="Arial"/>
                <a:cs typeface="Arial"/>
              </a:rPr>
              <a:t>a</a:t>
            </a:r>
            <a:r>
              <a:rPr sz="1000" spc="-15" dirty="0">
                <a:latin typeface="Arial"/>
                <a:cs typeface="Arial"/>
              </a:rPr>
              <a:t>r</a:t>
            </a:r>
            <a:r>
              <a:rPr sz="1000" spc="-20" dirty="0">
                <a:latin typeface="Arial"/>
                <a:cs typeface="Arial"/>
              </a:rPr>
              <a:t>un</a:t>
            </a:r>
            <a:r>
              <a:rPr sz="1000" dirty="0">
                <a:latin typeface="Arial"/>
                <a:cs typeface="Arial"/>
              </a:rPr>
              <a:t>a</a:t>
            </a:r>
            <a:r>
              <a:rPr sz="1000" spc="-70" dirty="0">
                <a:latin typeface="Times New Roman"/>
                <a:cs typeface="Times New Roman"/>
              </a:rPr>
              <a:t> </a:t>
            </a:r>
            <a:r>
              <a:rPr sz="1000" spc="-20" dirty="0">
                <a:latin typeface="Arial"/>
                <a:cs typeface="Arial"/>
              </a:rPr>
              <a:t>Ja</a:t>
            </a:r>
            <a:r>
              <a:rPr sz="1000" spc="-5" dirty="0">
                <a:latin typeface="Arial"/>
                <a:cs typeface="Arial"/>
              </a:rPr>
              <a:t>l</a:t>
            </a:r>
            <a:r>
              <a:rPr sz="1000" spc="-20" dirty="0">
                <a:latin typeface="Arial"/>
                <a:cs typeface="Arial"/>
              </a:rPr>
              <a:t>ancagak</a:t>
            </a:r>
            <a:r>
              <a:rPr sz="1000" spc="-5" dirty="0">
                <a:latin typeface="Arial"/>
                <a:cs typeface="Arial"/>
              </a:rPr>
              <a:t>,</a:t>
            </a:r>
            <a:r>
              <a:rPr sz="1000" spc="-90" dirty="0">
                <a:latin typeface="Times New Roman"/>
                <a:cs typeface="Times New Roman"/>
              </a:rPr>
              <a:t> </a:t>
            </a:r>
            <a:r>
              <a:rPr sz="1000" spc="-20" dirty="0">
                <a:latin typeface="Arial"/>
                <a:cs typeface="Arial"/>
              </a:rPr>
              <a:t>S</a:t>
            </a:r>
            <a:r>
              <a:rPr sz="1000" dirty="0">
                <a:latin typeface="Arial"/>
                <a:cs typeface="Arial"/>
              </a:rPr>
              <a:t>uba</a:t>
            </a:r>
            <a:r>
              <a:rPr sz="1000" spc="-20" dirty="0">
                <a:latin typeface="Arial"/>
                <a:cs typeface="Arial"/>
              </a:rPr>
              <a:t>n</a:t>
            </a:r>
            <a:r>
              <a:rPr sz="1000" dirty="0">
                <a:latin typeface="Arial"/>
                <a:cs typeface="Arial"/>
              </a:rPr>
              <a:t>g</a:t>
            </a:r>
            <a:endParaRPr sz="1000">
              <a:latin typeface="Arial"/>
              <a:cs typeface="Arial"/>
            </a:endParaRPr>
          </a:p>
        </p:txBody>
      </p:sp>
      <p:sp>
        <p:nvSpPr>
          <p:cNvPr id="63" name="object 63"/>
          <p:cNvSpPr txBox="1"/>
          <p:nvPr/>
        </p:nvSpPr>
        <p:spPr>
          <a:xfrm>
            <a:off x="8566578" y="3725800"/>
            <a:ext cx="192405" cy="107722"/>
          </a:xfrm>
          <a:prstGeom prst="rect">
            <a:avLst/>
          </a:prstGeom>
        </p:spPr>
        <p:txBody>
          <a:bodyPr vert="horz" wrap="square" lIns="0" tIns="0" rIns="0" bIns="0" rtlCol="0">
            <a:spAutoFit/>
          </a:bodyPr>
          <a:lstStyle/>
          <a:p>
            <a:pPr marL="12700">
              <a:lnSpc>
                <a:spcPct val="100000"/>
              </a:lnSpc>
            </a:pPr>
            <a:r>
              <a:rPr sz="700" spc="-30" dirty="0">
                <a:latin typeface="Arial"/>
                <a:cs typeface="Arial"/>
              </a:rPr>
              <a:t>90%</a:t>
            </a:r>
            <a:endParaRPr sz="700">
              <a:latin typeface="Arial"/>
              <a:cs typeface="Arial"/>
            </a:endParaRPr>
          </a:p>
        </p:txBody>
      </p:sp>
      <p:sp>
        <p:nvSpPr>
          <p:cNvPr id="64" name="object 64"/>
          <p:cNvSpPr/>
          <p:nvPr/>
        </p:nvSpPr>
        <p:spPr>
          <a:xfrm>
            <a:off x="8365114" y="3756901"/>
            <a:ext cx="126364" cy="110067"/>
          </a:xfrm>
          <a:custGeom>
            <a:avLst/>
            <a:gdLst/>
            <a:ahLst/>
            <a:cxnLst/>
            <a:rect l="l" t="t" r="r" b="b"/>
            <a:pathLst>
              <a:path w="126365" h="82550">
                <a:moveTo>
                  <a:pt x="0" y="82199"/>
                </a:moveTo>
                <a:lnTo>
                  <a:pt x="125851" y="82199"/>
                </a:lnTo>
                <a:lnTo>
                  <a:pt x="125851" y="0"/>
                </a:lnTo>
                <a:lnTo>
                  <a:pt x="0" y="0"/>
                </a:lnTo>
                <a:lnTo>
                  <a:pt x="0" y="82199"/>
                </a:lnTo>
                <a:close/>
              </a:path>
            </a:pathLst>
          </a:custGeom>
          <a:solidFill>
            <a:srgbClr val="E8EDED"/>
          </a:solidFill>
        </p:spPr>
        <p:txBody>
          <a:bodyPr wrap="square" lIns="0" tIns="0" rIns="0" bIns="0" rtlCol="0"/>
          <a:lstStyle/>
          <a:p>
            <a:endParaRPr/>
          </a:p>
        </p:txBody>
      </p:sp>
      <p:sp>
        <p:nvSpPr>
          <p:cNvPr id="65" name="object 65"/>
          <p:cNvSpPr/>
          <p:nvPr/>
        </p:nvSpPr>
        <p:spPr>
          <a:xfrm>
            <a:off x="6256263" y="3811699"/>
            <a:ext cx="2109470" cy="0"/>
          </a:xfrm>
          <a:custGeom>
            <a:avLst/>
            <a:gdLst/>
            <a:ahLst/>
            <a:cxnLst/>
            <a:rect l="l" t="t" r="r" b="b"/>
            <a:pathLst>
              <a:path w="2109470">
                <a:moveTo>
                  <a:pt x="0" y="0"/>
                </a:moveTo>
                <a:lnTo>
                  <a:pt x="2108850" y="0"/>
                </a:lnTo>
              </a:path>
            </a:pathLst>
          </a:custGeom>
          <a:ln w="82199">
            <a:solidFill>
              <a:srgbClr val="69A2C7"/>
            </a:solidFill>
          </a:ln>
        </p:spPr>
        <p:txBody>
          <a:bodyPr wrap="square" lIns="0" tIns="0" rIns="0" bIns="0" rtlCol="0"/>
          <a:lstStyle/>
          <a:p>
            <a:endParaRPr/>
          </a:p>
        </p:txBody>
      </p:sp>
      <p:sp>
        <p:nvSpPr>
          <p:cNvPr id="66" name="object 66"/>
          <p:cNvSpPr txBox="1"/>
          <p:nvPr/>
        </p:nvSpPr>
        <p:spPr>
          <a:xfrm>
            <a:off x="5436904" y="5371298"/>
            <a:ext cx="2704465" cy="571951"/>
          </a:xfrm>
          <a:prstGeom prst="rect">
            <a:avLst/>
          </a:prstGeom>
        </p:spPr>
        <p:txBody>
          <a:bodyPr vert="horz" wrap="square" lIns="0" tIns="0" rIns="0" bIns="0" rtlCol="0">
            <a:spAutoFit/>
          </a:bodyPr>
          <a:lstStyle/>
          <a:p>
            <a:pPr marL="12700">
              <a:lnSpc>
                <a:spcPct val="100000"/>
              </a:lnSpc>
              <a:tabLst>
                <a:tab pos="381635" algn="l"/>
              </a:tabLst>
            </a:pPr>
            <a:r>
              <a:rPr sz="1100" dirty="0">
                <a:solidFill>
                  <a:srgbClr val="595959"/>
                </a:solidFill>
                <a:latin typeface="MS Gothic"/>
                <a:cs typeface="MS Gothic"/>
              </a:rPr>
              <a:t>➔	</a:t>
            </a:r>
            <a:r>
              <a:rPr sz="1100" u="sng" spc="5" dirty="0">
                <a:solidFill>
                  <a:srgbClr val="0000FF"/>
                </a:solidFill>
                <a:latin typeface="Arial"/>
                <a:cs typeface="Arial"/>
              </a:rPr>
              <a:t> </a:t>
            </a:r>
            <a:r>
              <a:rPr sz="1100" u="sng" spc="-40" dirty="0">
                <a:solidFill>
                  <a:srgbClr val="0000FF"/>
                </a:solidFill>
                <a:latin typeface="Arial"/>
                <a:cs typeface="Arial"/>
                <a:hlinkClick r:id="rId3"/>
              </a:rPr>
              <a:t>www</a:t>
            </a:r>
            <a:r>
              <a:rPr sz="1100" u="sng" spc="-10" dirty="0">
                <a:solidFill>
                  <a:srgbClr val="0000FF"/>
                </a:solidFill>
                <a:latin typeface="Arial"/>
                <a:cs typeface="Arial"/>
                <a:hlinkClick r:id="rId3"/>
              </a:rPr>
              <a:t>.</a:t>
            </a:r>
            <a:r>
              <a:rPr sz="1100" u="sng" spc="-5" dirty="0">
                <a:solidFill>
                  <a:srgbClr val="0000FF"/>
                </a:solidFill>
                <a:latin typeface="Arial"/>
                <a:cs typeface="Arial"/>
                <a:hlinkClick r:id="rId3"/>
              </a:rPr>
              <a:t>l</a:t>
            </a:r>
            <a:r>
              <a:rPr sz="1100" u="sng" spc="-25" dirty="0">
                <a:solidFill>
                  <a:srgbClr val="0000FF"/>
                </a:solidFill>
                <a:latin typeface="Arial"/>
                <a:cs typeface="Arial"/>
                <a:hlinkClick r:id="rId3"/>
              </a:rPr>
              <a:t>i</a:t>
            </a:r>
            <a:r>
              <a:rPr sz="1100" u="sng" spc="-15" dirty="0">
                <a:solidFill>
                  <a:srgbClr val="0000FF"/>
                </a:solidFill>
                <a:latin typeface="Arial"/>
                <a:cs typeface="Arial"/>
                <a:hlinkClick r:id="rId3"/>
              </a:rPr>
              <a:t>nke</a:t>
            </a:r>
            <a:r>
              <a:rPr sz="1100" u="sng" spc="5" dirty="0">
                <a:solidFill>
                  <a:srgbClr val="0000FF"/>
                </a:solidFill>
                <a:latin typeface="Arial"/>
                <a:cs typeface="Arial"/>
                <a:hlinkClick r:id="rId3"/>
              </a:rPr>
              <a:t>d</a:t>
            </a:r>
            <a:r>
              <a:rPr sz="1100" u="sng" spc="-25" dirty="0">
                <a:solidFill>
                  <a:srgbClr val="0000FF"/>
                </a:solidFill>
                <a:latin typeface="Arial"/>
                <a:cs typeface="Arial"/>
                <a:hlinkClick r:id="rId3"/>
              </a:rPr>
              <a:t>i</a:t>
            </a:r>
            <a:r>
              <a:rPr sz="1100" u="sng" spc="5" dirty="0">
                <a:solidFill>
                  <a:srgbClr val="0000FF"/>
                </a:solidFill>
                <a:latin typeface="Arial"/>
                <a:cs typeface="Arial"/>
                <a:hlinkClick r:id="rId3"/>
              </a:rPr>
              <a:t>n</a:t>
            </a:r>
            <a:r>
              <a:rPr sz="1100" u="sng" spc="-30" dirty="0">
                <a:solidFill>
                  <a:srgbClr val="0000FF"/>
                </a:solidFill>
                <a:latin typeface="Arial"/>
                <a:cs typeface="Arial"/>
                <a:hlinkClick r:id="rId3"/>
              </a:rPr>
              <a:t>.</a:t>
            </a:r>
            <a:r>
              <a:rPr sz="1100" u="sng" spc="-15" dirty="0">
                <a:solidFill>
                  <a:srgbClr val="0000FF"/>
                </a:solidFill>
                <a:latin typeface="Arial"/>
                <a:cs typeface="Arial"/>
                <a:hlinkClick r:id="rId3"/>
              </a:rPr>
              <a:t>co</a:t>
            </a:r>
            <a:r>
              <a:rPr sz="1100" u="sng" dirty="0">
                <a:solidFill>
                  <a:srgbClr val="0000FF"/>
                </a:solidFill>
                <a:latin typeface="Arial"/>
                <a:cs typeface="Arial"/>
                <a:hlinkClick r:id="rId3"/>
              </a:rPr>
              <a:t>m</a:t>
            </a:r>
            <a:r>
              <a:rPr sz="1100" u="sng" spc="-5" dirty="0">
                <a:solidFill>
                  <a:srgbClr val="0000FF"/>
                </a:solidFill>
                <a:latin typeface="Arial"/>
                <a:cs typeface="Arial"/>
                <a:hlinkClick r:id="rId3"/>
              </a:rPr>
              <a:t>/</a:t>
            </a:r>
            <a:r>
              <a:rPr sz="1100" u="sng" spc="-50" dirty="0">
                <a:solidFill>
                  <a:srgbClr val="0000FF"/>
                </a:solidFill>
                <a:latin typeface="Arial"/>
                <a:cs typeface="Arial"/>
                <a:hlinkClick r:id="rId3"/>
              </a:rPr>
              <a:t>i</a:t>
            </a:r>
            <a:r>
              <a:rPr sz="1100" u="sng" spc="5" dirty="0">
                <a:solidFill>
                  <a:srgbClr val="0000FF"/>
                </a:solidFill>
                <a:latin typeface="Arial"/>
                <a:cs typeface="Arial"/>
                <a:hlinkClick r:id="rId3"/>
              </a:rPr>
              <a:t>n</a:t>
            </a:r>
            <a:r>
              <a:rPr sz="1100" u="sng" spc="-30" dirty="0">
                <a:solidFill>
                  <a:srgbClr val="0000FF"/>
                </a:solidFill>
                <a:latin typeface="Arial"/>
                <a:cs typeface="Arial"/>
                <a:hlinkClick r:id="rId3"/>
              </a:rPr>
              <a:t>/</a:t>
            </a:r>
            <a:r>
              <a:rPr sz="1100" u="sng" dirty="0">
                <a:solidFill>
                  <a:srgbClr val="0000FF"/>
                </a:solidFill>
                <a:latin typeface="Arial"/>
                <a:cs typeface="Arial"/>
                <a:hlinkClick r:id="rId3"/>
              </a:rPr>
              <a:t>m</a:t>
            </a:r>
            <a:r>
              <a:rPr sz="1100" u="sng" spc="-15" dirty="0">
                <a:solidFill>
                  <a:srgbClr val="0000FF"/>
                </a:solidFill>
                <a:latin typeface="Arial"/>
                <a:cs typeface="Arial"/>
                <a:hlinkClick r:id="rId3"/>
              </a:rPr>
              <a:t>uha</a:t>
            </a:r>
            <a:r>
              <a:rPr sz="1100" u="sng" dirty="0">
                <a:solidFill>
                  <a:srgbClr val="0000FF"/>
                </a:solidFill>
                <a:latin typeface="Arial"/>
                <a:cs typeface="Arial"/>
                <a:hlinkClick r:id="rId3"/>
              </a:rPr>
              <a:t>m</a:t>
            </a:r>
            <a:r>
              <a:rPr sz="1100" u="sng" spc="-15" dirty="0">
                <a:solidFill>
                  <a:srgbClr val="0000FF"/>
                </a:solidFill>
                <a:latin typeface="Arial"/>
                <a:cs typeface="Arial"/>
                <a:hlinkClick r:id="rId3"/>
              </a:rPr>
              <a:t>ads</a:t>
            </a:r>
            <a:r>
              <a:rPr sz="1100" u="sng" spc="-35" dirty="0">
                <a:solidFill>
                  <a:srgbClr val="0000FF"/>
                </a:solidFill>
                <a:latin typeface="Arial"/>
                <a:cs typeface="Arial"/>
                <a:hlinkClick r:id="rId3"/>
              </a:rPr>
              <a:t>y</a:t>
            </a:r>
            <a:r>
              <a:rPr sz="1100" u="sng" spc="-15" dirty="0">
                <a:solidFill>
                  <a:srgbClr val="0000FF"/>
                </a:solidFill>
                <a:latin typeface="Arial"/>
                <a:cs typeface="Arial"/>
                <a:hlinkClick r:id="rId3"/>
              </a:rPr>
              <a:t>a</a:t>
            </a:r>
            <a:r>
              <a:rPr sz="1100" u="sng" spc="-10" dirty="0">
                <a:solidFill>
                  <a:srgbClr val="0000FF"/>
                </a:solidFill>
                <a:latin typeface="Arial"/>
                <a:cs typeface="Arial"/>
                <a:hlinkClick r:id="rId3"/>
              </a:rPr>
              <a:t>f</a:t>
            </a:r>
            <a:r>
              <a:rPr sz="1100" u="sng" spc="-5" dirty="0">
                <a:solidFill>
                  <a:srgbClr val="0000FF"/>
                </a:solidFill>
                <a:latin typeface="Arial"/>
                <a:cs typeface="Arial"/>
                <a:hlinkClick r:id="rId3"/>
              </a:rPr>
              <a:t>ii</a:t>
            </a:r>
            <a:r>
              <a:rPr sz="1100" u="sng" dirty="0">
                <a:solidFill>
                  <a:srgbClr val="0000FF"/>
                </a:solidFill>
                <a:latin typeface="Arial"/>
                <a:cs typeface="Arial"/>
                <a:hlinkClick r:id="rId3"/>
              </a:rPr>
              <a:t>4</a:t>
            </a:r>
            <a:endParaRPr sz="1100">
              <a:latin typeface="Arial"/>
              <a:cs typeface="Arial"/>
            </a:endParaRPr>
          </a:p>
          <a:p>
            <a:pPr marL="12700">
              <a:lnSpc>
                <a:spcPct val="100000"/>
              </a:lnSpc>
              <a:spcBef>
                <a:spcPts val="300"/>
              </a:spcBef>
              <a:tabLst>
                <a:tab pos="381635" algn="l"/>
              </a:tabLst>
            </a:pPr>
            <a:r>
              <a:rPr sz="1100" dirty="0">
                <a:solidFill>
                  <a:srgbClr val="595959"/>
                </a:solidFill>
                <a:latin typeface="MS Gothic"/>
                <a:cs typeface="MS Gothic"/>
              </a:rPr>
              <a:t>➔	</a:t>
            </a:r>
            <a:r>
              <a:rPr sz="1100" u="sng" dirty="0">
                <a:solidFill>
                  <a:srgbClr val="0000FF"/>
                </a:solidFill>
                <a:latin typeface="Arial"/>
                <a:cs typeface="Arial"/>
              </a:rPr>
              <a:t> </a:t>
            </a:r>
            <a:r>
              <a:rPr sz="1100" u="sng" spc="-35" dirty="0">
                <a:solidFill>
                  <a:srgbClr val="0000FF"/>
                </a:solidFill>
                <a:latin typeface="Arial"/>
                <a:cs typeface="Arial"/>
                <a:hlinkClick r:id="rId4"/>
              </a:rPr>
              <a:t>www.f</a:t>
            </a:r>
            <a:r>
              <a:rPr sz="1100" u="sng" spc="5" dirty="0">
                <a:solidFill>
                  <a:srgbClr val="0000FF"/>
                </a:solidFill>
                <a:latin typeface="Arial"/>
                <a:cs typeface="Arial"/>
                <a:hlinkClick r:id="rId4"/>
              </a:rPr>
              <a:t>b</a:t>
            </a:r>
            <a:r>
              <a:rPr sz="1100" u="sng" spc="-35" dirty="0">
                <a:solidFill>
                  <a:srgbClr val="0000FF"/>
                </a:solidFill>
                <a:latin typeface="Arial"/>
                <a:cs typeface="Arial"/>
                <a:hlinkClick r:id="rId4"/>
              </a:rPr>
              <a:t>.</a:t>
            </a:r>
            <a:r>
              <a:rPr sz="1100" u="sng" dirty="0">
                <a:solidFill>
                  <a:srgbClr val="0000FF"/>
                </a:solidFill>
                <a:latin typeface="Arial"/>
                <a:cs typeface="Arial"/>
                <a:hlinkClick r:id="rId4"/>
              </a:rPr>
              <a:t>m</a:t>
            </a:r>
            <a:r>
              <a:rPr sz="1100" u="sng" spc="-15" dirty="0">
                <a:solidFill>
                  <a:srgbClr val="0000FF"/>
                </a:solidFill>
                <a:latin typeface="Arial"/>
                <a:cs typeface="Arial"/>
                <a:hlinkClick r:id="rId4"/>
              </a:rPr>
              <a:t>e</a:t>
            </a:r>
            <a:r>
              <a:rPr sz="1100" u="sng" spc="-35" dirty="0">
                <a:solidFill>
                  <a:srgbClr val="0000FF"/>
                </a:solidFill>
                <a:latin typeface="Arial"/>
                <a:cs typeface="Arial"/>
                <a:hlinkClick r:id="rId4"/>
              </a:rPr>
              <a:t>/</a:t>
            </a:r>
            <a:r>
              <a:rPr sz="1100" u="sng" dirty="0">
                <a:solidFill>
                  <a:srgbClr val="0000FF"/>
                </a:solidFill>
                <a:latin typeface="Arial"/>
                <a:cs typeface="Arial"/>
                <a:hlinkClick r:id="rId4"/>
              </a:rPr>
              <a:t>m</a:t>
            </a:r>
            <a:r>
              <a:rPr sz="1100" u="sng" spc="-15" dirty="0">
                <a:solidFill>
                  <a:srgbClr val="0000FF"/>
                </a:solidFill>
                <a:latin typeface="Arial"/>
                <a:cs typeface="Arial"/>
                <a:hlinkClick r:id="rId4"/>
              </a:rPr>
              <a:t>uha</a:t>
            </a:r>
            <a:r>
              <a:rPr sz="1100" u="sng" dirty="0">
                <a:solidFill>
                  <a:srgbClr val="0000FF"/>
                </a:solidFill>
                <a:latin typeface="Arial"/>
                <a:cs typeface="Arial"/>
                <a:hlinkClick r:id="rId4"/>
              </a:rPr>
              <a:t>m</a:t>
            </a:r>
            <a:r>
              <a:rPr sz="1100" u="sng" spc="-15" dirty="0">
                <a:solidFill>
                  <a:srgbClr val="0000FF"/>
                </a:solidFill>
                <a:latin typeface="Arial"/>
                <a:cs typeface="Arial"/>
                <a:hlinkClick r:id="rId4"/>
              </a:rPr>
              <a:t>ad</a:t>
            </a:r>
            <a:r>
              <a:rPr sz="1100" u="sng" spc="-10" dirty="0">
                <a:solidFill>
                  <a:srgbClr val="0000FF"/>
                </a:solidFill>
                <a:latin typeface="Arial"/>
                <a:cs typeface="Arial"/>
                <a:hlinkClick r:id="rId4"/>
              </a:rPr>
              <a:t>s</a:t>
            </a:r>
            <a:r>
              <a:rPr sz="1100" u="sng" spc="-30" dirty="0">
                <a:solidFill>
                  <a:srgbClr val="0000FF"/>
                </a:solidFill>
                <a:latin typeface="Arial"/>
                <a:cs typeface="Arial"/>
                <a:hlinkClick r:id="rId4"/>
              </a:rPr>
              <a:t>y</a:t>
            </a:r>
            <a:r>
              <a:rPr sz="1100" u="sng" spc="-15" dirty="0">
                <a:solidFill>
                  <a:srgbClr val="0000FF"/>
                </a:solidFill>
                <a:latin typeface="Arial"/>
                <a:cs typeface="Arial"/>
                <a:hlinkClick r:id="rId4"/>
              </a:rPr>
              <a:t>af</a:t>
            </a:r>
            <a:r>
              <a:rPr sz="1100" u="sng" spc="-5" dirty="0">
                <a:solidFill>
                  <a:srgbClr val="0000FF"/>
                </a:solidFill>
                <a:latin typeface="Arial"/>
                <a:cs typeface="Arial"/>
                <a:hlinkClick r:id="rId4"/>
              </a:rPr>
              <a:t>i</a:t>
            </a:r>
            <a:r>
              <a:rPr sz="1100" u="sng" spc="-25" dirty="0">
                <a:solidFill>
                  <a:srgbClr val="0000FF"/>
                </a:solidFill>
                <a:latin typeface="Arial"/>
                <a:cs typeface="Arial"/>
                <a:hlinkClick r:id="rId4"/>
              </a:rPr>
              <a:t>i</a:t>
            </a:r>
            <a:r>
              <a:rPr sz="1100" u="sng" dirty="0">
                <a:solidFill>
                  <a:srgbClr val="0000FF"/>
                </a:solidFill>
                <a:latin typeface="Arial"/>
                <a:cs typeface="Arial"/>
                <a:hlinkClick r:id="rId4"/>
              </a:rPr>
              <a:t>4</a:t>
            </a:r>
            <a:endParaRPr sz="1100">
              <a:latin typeface="Arial"/>
              <a:cs typeface="Arial"/>
            </a:endParaRPr>
          </a:p>
          <a:p>
            <a:pPr marL="12700">
              <a:lnSpc>
                <a:spcPct val="100000"/>
              </a:lnSpc>
              <a:spcBef>
                <a:spcPts val="200"/>
              </a:spcBef>
              <a:tabLst>
                <a:tab pos="381635" algn="l"/>
              </a:tabLst>
            </a:pPr>
            <a:r>
              <a:rPr sz="1100" dirty="0">
                <a:solidFill>
                  <a:srgbClr val="595959"/>
                </a:solidFill>
                <a:latin typeface="MS Gothic"/>
                <a:cs typeface="MS Gothic"/>
              </a:rPr>
              <a:t>➔	</a:t>
            </a:r>
            <a:r>
              <a:rPr sz="1100" u="sng" dirty="0">
                <a:solidFill>
                  <a:srgbClr val="0000FF"/>
                </a:solidFill>
                <a:latin typeface="Arial"/>
                <a:cs typeface="Arial"/>
              </a:rPr>
              <a:t> </a:t>
            </a:r>
            <a:r>
              <a:rPr sz="1100" u="sng" spc="-15" dirty="0">
                <a:solidFill>
                  <a:srgbClr val="0000FF"/>
                </a:solidFill>
                <a:latin typeface="Arial"/>
                <a:cs typeface="Arial"/>
                <a:hlinkClick r:id="rId5"/>
              </a:rPr>
              <a:t>www.</a:t>
            </a:r>
            <a:r>
              <a:rPr sz="1100" u="sng" spc="20" dirty="0">
                <a:solidFill>
                  <a:srgbClr val="0000FF"/>
                </a:solidFill>
                <a:latin typeface="Arial"/>
                <a:cs typeface="Arial"/>
                <a:hlinkClick r:id="rId5"/>
              </a:rPr>
              <a:t>m</a:t>
            </a:r>
            <a:r>
              <a:rPr sz="1100" u="sng" spc="5" dirty="0">
                <a:solidFill>
                  <a:srgbClr val="0000FF"/>
                </a:solidFill>
                <a:latin typeface="Arial"/>
                <a:cs typeface="Arial"/>
                <a:hlinkClick r:id="rId5"/>
              </a:rPr>
              <a:t>uha</a:t>
            </a:r>
            <a:r>
              <a:rPr sz="1100" u="sng" spc="20" dirty="0">
                <a:solidFill>
                  <a:srgbClr val="0000FF"/>
                </a:solidFill>
                <a:latin typeface="Arial"/>
                <a:cs typeface="Arial"/>
                <a:hlinkClick r:id="rId5"/>
              </a:rPr>
              <a:t>m</a:t>
            </a:r>
            <a:r>
              <a:rPr sz="1100" u="sng" spc="5" dirty="0">
                <a:solidFill>
                  <a:srgbClr val="0000FF"/>
                </a:solidFill>
                <a:latin typeface="Arial"/>
                <a:cs typeface="Arial"/>
                <a:hlinkClick r:id="rId5"/>
              </a:rPr>
              <a:t>ads</a:t>
            </a:r>
            <a:r>
              <a:rPr sz="1100" u="sng" spc="-10" dirty="0">
                <a:solidFill>
                  <a:srgbClr val="0000FF"/>
                </a:solidFill>
                <a:latin typeface="Arial"/>
                <a:cs typeface="Arial"/>
                <a:hlinkClick r:id="rId5"/>
              </a:rPr>
              <a:t>y</a:t>
            </a:r>
            <a:r>
              <a:rPr sz="1100" u="sng" spc="5" dirty="0">
                <a:solidFill>
                  <a:srgbClr val="0000FF"/>
                </a:solidFill>
                <a:latin typeface="Arial"/>
                <a:cs typeface="Arial"/>
                <a:hlinkClick r:id="rId5"/>
              </a:rPr>
              <a:t>a</a:t>
            </a:r>
            <a:r>
              <a:rPr sz="1100" u="sng" spc="-15" dirty="0">
                <a:solidFill>
                  <a:srgbClr val="0000FF"/>
                </a:solidFill>
                <a:latin typeface="Arial"/>
                <a:cs typeface="Arial"/>
                <a:hlinkClick r:id="rId5"/>
              </a:rPr>
              <a:t>f</a:t>
            </a:r>
            <a:r>
              <a:rPr sz="1100" u="sng" spc="-25" dirty="0">
                <a:solidFill>
                  <a:srgbClr val="0000FF"/>
                </a:solidFill>
                <a:latin typeface="Arial"/>
                <a:cs typeface="Arial"/>
                <a:hlinkClick r:id="rId5"/>
              </a:rPr>
              <a:t>ii</a:t>
            </a:r>
            <a:r>
              <a:rPr sz="1100" u="sng" spc="-15" dirty="0">
                <a:solidFill>
                  <a:srgbClr val="0000FF"/>
                </a:solidFill>
                <a:latin typeface="Arial"/>
                <a:cs typeface="Arial"/>
                <a:hlinkClick r:id="rId5"/>
              </a:rPr>
              <a:t>.w</a:t>
            </a:r>
            <a:r>
              <a:rPr sz="1100" u="sng" spc="5" dirty="0">
                <a:solidFill>
                  <a:srgbClr val="0000FF"/>
                </a:solidFill>
                <a:latin typeface="Arial"/>
                <a:cs typeface="Arial"/>
                <a:hlinkClick r:id="rId5"/>
              </a:rPr>
              <a:t>eb</a:t>
            </a:r>
            <a:r>
              <a:rPr sz="1100" u="sng" spc="-15" dirty="0">
                <a:solidFill>
                  <a:srgbClr val="0000FF"/>
                </a:solidFill>
                <a:latin typeface="Arial"/>
                <a:cs typeface="Arial"/>
                <a:hlinkClick r:id="rId5"/>
              </a:rPr>
              <a:t>.</a:t>
            </a:r>
            <a:r>
              <a:rPr sz="1100" u="sng" spc="-25" dirty="0">
                <a:solidFill>
                  <a:srgbClr val="0000FF"/>
                </a:solidFill>
                <a:latin typeface="Arial"/>
                <a:cs typeface="Arial"/>
                <a:hlinkClick r:id="rId5"/>
              </a:rPr>
              <a:t>i</a:t>
            </a:r>
            <a:r>
              <a:rPr sz="1100" u="sng" dirty="0">
                <a:solidFill>
                  <a:srgbClr val="0000FF"/>
                </a:solidFill>
                <a:latin typeface="Arial"/>
                <a:cs typeface="Arial"/>
                <a:hlinkClick r:id="rId5"/>
              </a:rPr>
              <a:t>d</a:t>
            </a:r>
            <a:endParaRPr sz="1100">
              <a:latin typeface="Arial"/>
              <a:cs typeface="Arial"/>
            </a:endParaRPr>
          </a:p>
        </p:txBody>
      </p:sp>
      <p:sp>
        <p:nvSpPr>
          <p:cNvPr id="67" name="object 67"/>
          <p:cNvSpPr/>
          <p:nvPr/>
        </p:nvSpPr>
        <p:spPr>
          <a:xfrm>
            <a:off x="5972048" y="220815"/>
            <a:ext cx="2528187" cy="3268300"/>
          </a:xfrm>
          <a:prstGeom prst="rect">
            <a:avLst/>
          </a:prstGeom>
          <a:blipFill>
            <a:blip r:embed="rId6" cstate="print"/>
            <a:stretch>
              <a:fillRect/>
            </a:stretch>
          </a:blipFill>
        </p:spPr>
        <p:txBody>
          <a:bodyPr wrap="square" lIns="0" tIns="0" rIns="0" bIns="0" rtlCol="0"/>
          <a:lstStyle/>
          <a:p>
            <a:endParaRPr/>
          </a:p>
        </p:txBody>
      </p:sp>
      <p:sp>
        <p:nvSpPr>
          <p:cNvPr id="68" name="object 68"/>
          <p:cNvSpPr txBox="1"/>
          <p:nvPr/>
        </p:nvSpPr>
        <p:spPr>
          <a:xfrm>
            <a:off x="5460750" y="3695660"/>
            <a:ext cx="242570" cy="107722"/>
          </a:xfrm>
          <a:prstGeom prst="rect">
            <a:avLst/>
          </a:prstGeom>
        </p:spPr>
        <p:txBody>
          <a:bodyPr vert="horz" wrap="square" lIns="0" tIns="0" rIns="0" bIns="0" rtlCol="0">
            <a:spAutoFit/>
          </a:bodyPr>
          <a:lstStyle/>
          <a:p>
            <a:pPr marL="12700">
              <a:lnSpc>
                <a:spcPct val="100000"/>
              </a:lnSpc>
            </a:pPr>
            <a:r>
              <a:rPr sz="700" spc="5" dirty="0">
                <a:latin typeface="Arial"/>
                <a:cs typeface="Arial"/>
              </a:rPr>
              <a:t>L</a:t>
            </a:r>
            <a:r>
              <a:rPr sz="700" dirty="0">
                <a:latin typeface="Arial"/>
                <a:cs typeface="Arial"/>
              </a:rPr>
              <a:t>i</a:t>
            </a:r>
            <a:r>
              <a:rPr sz="700" spc="5" dirty="0">
                <a:latin typeface="Arial"/>
                <a:cs typeface="Arial"/>
              </a:rPr>
              <a:t>nu</a:t>
            </a:r>
            <a:r>
              <a:rPr sz="700" dirty="0">
                <a:latin typeface="Arial"/>
                <a:cs typeface="Arial"/>
              </a:rPr>
              <a:t>x</a:t>
            </a:r>
            <a:endParaRPr sz="700">
              <a:latin typeface="Arial"/>
              <a:cs typeface="Arial"/>
            </a:endParaRPr>
          </a:p>
        </p:txBody>
      </p:sp>
    </p:spTree>
    <p:extLst>
      <p:ext uri="{BB962C8B-B14F-4D97-AF65-F5344CB8AC3E}">
        <p14:creationId xmlns:p14="http://schemas.microsoft.com/office/powerpoint/2010/main" val="983605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9200" y="0"/>
            <a:ext cx="4114800" cy="685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Google Shape;333;p34"/>
          <p:cNvSpPr/>
          <p:nvPr/>
        </p:nvSpPr>
        <p:spPr>
          <a:xfrm>
            <a:off x="5849006" y="762000"/>
            <a:ext cx="2685394" cy="525780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980311250"/>
              </p:ext>
            </p:extLst>
          </p:nvPr>
        </p:nvGraphicFramePr>
        <p:xfrm>
          <a:off x="5943600" y="1219200"/>
          <a:ext cx="2514600" cy="4191000"/>
        </p:xfrm>
        <a:graphic>
          <a:graphicData uri="http://schemas.openxmlformats.org/presentationml/2006/ole">
            <mc:AlternateContent xmlns:mc="http://schemas.openxmlformats.org/markup-compatibility/2006">
              <mc:Choice xmlns:v="urn:schemas-microsoft-com:vml" Requires="v">
                <p:oleObj spid="_x0000_s5129" name="Picture" r:id="rId3" imgW="2514286" imgH="4333333" progId="StaticDib">
                  <p:embed/>
                </p:oleObj>
              </mc:Choice>
              <mc:Fallback>
                <p:oleObj name="Picture" r:id="rId3" imgW="2514286" imgH="4333333" progId="StaticDib">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219200"/>
                        <a:ext cx="2514600" cy="4191000"/>
                      </a:xfrm>
                      <a:prstGeom prst="rect">
                        <a:avLst/>
                      </a:prstGeom>
                      <a:noFill/>
                      <a:ln>
                        <a:noFill/>
                      </a:ln>
                    </p:spPr>
                  </p:pic>
                </p:oleObj>
              </mc:Fallback>
            </mc:AlternateContent>
          </a:graphicData>
        </a:graphic>
      </p:graphicFrame>
      <p:sp>
        <p:nvSpPr>
          <p:cNvPr id="3" name="Rectangle 2"/>
          <p:cNvSpPr/>
          <p:nvPr/>
        </p:nvSpPr>
        <p:spPr>
          <a:xfrm>
            <a:off x="101930" y="76200"/>
            <a:ext cx="4774870" cy="6629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AutoNum type="arabicPeriod"/>
            </a:pPr>
            <a:r>
              <a:rPr lang="en-US" sz="2000" dirty="0" err="1" smtClean="0"/>
              <a:t>Buatlah</a:t>
            </a:r>
            <a:r>
              <a:rPr lang="en-US" sz="2000" dirty="0" smtClean="0"/>
              <a:t> </a:t>
            </a:r>
            <a:r>
              <a:rPr lang="en-US" sz="2000" dirty="0" err="1"/>
              <a:t>kotak</a:t>
            </a:r>
            <a:r>
              <a:rPr lang="en-US" sz="2000" dirty="0"/>
              <a:t> </a:t>
            </a:r>
            <a:r>
              <a:rPr lang="en-US" sz="2000" dirty="0" err="1"/>
              <a:t>berwarna</a:t>
            </a:r>
            <a:r>
              <a:rPr lang="en-US" sz="2000" dirty="0"/>
              <a:t> </a:t>
            </a:r>
            <a:r>
              <a:rPr lang="en-US" sz="2000" dirty="0" err="1"/>
              <a:t>merah</a:t>
            </a:r>
            <a:r>
              <a:rPr lang="en-US" sz="2000" dirty="0"/>
              <a:t> di </a:t>
            </a:r>
            <a:r>
              <a:rPr lang="en-US" sz="2000" dirty="0" err="1"/>
              <a:t>kiri</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a:t>
            </a:r>
            <a:r>
              <a:rPr lang="en-US" sz="2000" dirty="0" smtClean="0"/>
              <a:t>10dp</a:t>
            </a:r>
          </a:p>
          <a:p>
            <a:pPr marL="342900" indent="-342900">
              <a:buAutoNum type="arabicPeriod"/>
            </a:pPr>
            <a:r>
              <a:rPr lang="en-US" sz="2000" dirty="0" err="1"/>
              <a:t>Buatlah</a:t>
            </a:r>
            <a:r>
              <a:rPr lang="en-US" sz="2000" dirty="0"/>
              <a:t> </a:t>
            </a:r>
            <a:r>
              <a:rPr lang="en-US" sz="2000" dirty="0" err="1"/>
              <a:t>kotak</a:t>
            </a:r>
            <a:r>
              <a:rPr lang="en-US" sz="2000" dirty="0"/>
              <a:t> </a:t>
            </a:r>
            <a:r>
              <a:rPr lang="en-US" sz="2000" dirty="0" err="1"/>
              <a:t>berwarna</a:t>
            </a:r>
            <a:r>
              <a:rPr lang="en-US" sz="2000" dirty="0"/>
              <a:t> </a:t>
            </a:r>
            <a:r>
              <a:rPr lang="en-US" sz="2000" dirty="0" err="1"/>
              <a:t>hijau</a:t>
            </a:r>
            <a:r>
              <a:rPr lang="en-US" sz="2000" dirty="0"/>
              <a:t> di </a:t>
            </a:r>
            <a:r>
              <a:rPr lang="en-US" sz="2000" dirty="0" err="1"/>
              <a:t>tengah</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a:t>
            </a:r>
            <a:r>
              <a:rPr lang="en-US" sz="2000" dirty="0" smtClean="0"/>
              <a:t>10dp</a:t>
            </a:r>
          </a:p>
          <a:p>
            <a:pPr marL="342900" indent="-342900">
              <a:buAutoNum type="arabicPeriod"/>
            </a:pPr>
            <a:r>
              <a:rPr lang="en-US" sz="2000" dirty="0" err="1"/>
              <a:t>Buatlah</a:t>
            </a:r>
            <a:r>
              <a:rPr lang="en-US" sz="2000" dirty="0"/>
              <a:t> </a:t>
            </a:r>
            <a:r>
              <a:rPr lang="en-US" sz="2000" dirty="0" err="1"/>
              <a:t>kotak</a:t>
            </a:r>
            <a:r>
              <a:rPr lang="en-US" sz="2000" dirty="0"/>
              <a:t> </a:t>
            </a:r>
            <a:r>
              <a:rPr lang="en-US" sz="2000" dirty="0" err="1"/>
              <a:t>berwarna</a:t>
            </a:r>
            <a:r>
              <a:rPr lang="en-US" sz="2000" dirty="0"/>
              <a:t> </a:t>
            </a:r>
            <a:r>
              <a:rPr lang="en-US" sz="2000" dirty="0" err="1"/>
              <a:t>biru</a:t>
            </a:r>
            <a:r>
              <a:rPr lang="en-US" sz="2000" dirty="0"/>
              <a:t> di </a:t>
            </a:r>
            <a:r>
              <a:rPr lang="en-US" sz="2000" dirty="0" err="1"/>
              <a:t>kanan</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a:t>
            </a:r>
            <a:r>
              <a:rPr lang="en-US" sz="2000" dirty="0" smtClean="0"/>
              <a:t>10dp</a:t>
            </a:r>
          </a:p>
          <a:p>
            <a:pPr marL="342900" indent="-342900">
              <a:buAutoNum type="arabicPeriod"/>
            </a:pPr>
            <a:r>
              <a:rPr lang="en-US" sz="2000" dirty="0" err="1"/>
              <a:t>Buatlah</a:t>
            </a:r>
            <a:r>
              <a:rPr lang="en-US" sz="2000" dirty="0"/>
              <a:t> </a:t>
            </a:r>
            <a:r>
              <a:rPr lang="en-US" sz="2000" dirty="0" err="1"/>
              <a:t>LinearLayout</a:t>
            </a:r>
            <a:r>
              <a:rPr lang="en-US" sz="2000" dirty="0"/>
              <a:t> </a:t>
            </a:r>
            <a:r>
              <a:rPr lang="en-US" sz="2000" dirty="0" err="1"/>
              <a:t>dengan</a:t>
            </a:r>
            <a:r>
              <a:rPr lang="en-US" sz="2000" dirty="0"/>
              <a:t> </a:t>
            </a:r>
            <a:r>
              <a:rPr lang="en-US" sz="2000" dirty="0" err="1"/>
              <a:t>orientasi</a:t>
            </a:r>
            <a:r>
              <a:rPr lang="en-US" sz="2000" dirty="0"/>
              <a:t> </a:t>
            </a:r>
            <a:r>
              <a:rPr lang="en-US" sz="2000" dirty="0" smtClean="0"/>
              <a:t>horizontal</a:t>
            </a:r>
          </a:p>
          <a:p>
            <a:pPr marL="342900" indent="-342900">
              <a:buAutoNum type="arabicPeriod"/>
            </a:pPr>
            <a:r>
              <a:rPr lang="en-US" sz="2000" dirty="0" err="1"/>
              <a:t>Didalam</a:t>
            </a:r>
            <a:r>
              <a:rPr lang="en-US" sz="2000" dirty="0"/>
              <a:t> </a:t>
            </a:r>
            <a:r>
              <a:rPr lang="en-US" sz="2000" dirty="0" err="1"/>
              <a:t>LinearLayout</a:t>
            </a:r>
            <a:r>
              <a:rPr lang="en-US" sz="2000" dirty="0"/>
              <a:t>, </a:t>
            </a:r>
            <a:r>
              <a:rPr lang="en-US" sz="2000" dirty="0" err="1"/>
              <a:t>buatlah</a:t>
            </a:r>
            <a:r>
              <a:rPr lang="en-US" sz="2000" dirty="0"/>
              <a:t> </a:t>
            </a:r>
            <a:r>
              <a:rPr lang="en-US" sz="2000" dirty="0" err="1"/>
              <a:t>TextView</a:t>
            </a:r>
            <a:r>
              <a:rPr lang="en-US" sz="2000" dirty="0"/>
              <a:t> </a:t>
            </a:r>
            <a:r>
              <a:rPr lang="en-US" sz="2000" dirty="0" err="1"/>
              <a:t>untuk</a:t>
            </a:r>
            <a:r>
              <a:rPr lang="en-US" sz="2000" dirty="0"/>
              <a:t> label "</a:t>
            </a:r>
            <a:r>
              <a:rPr lang="en-US" sz="2000" dirty="0" err="1" smtClean="0"/>
              <a:t>Nama</a:t>
            </a:r>
            <a:r>
              <a:rPr lang="en-US" sz="2000" dirty="0" smtClean="0"/>
              <a:t>“</a:t>
            </a:r>
          </a:p>
          <a:p>
            <a:pPr marL="342900" indent="-342900">
              <a:buAutoNum type="arabicPeriod"/>
            </a:pPr>
            <a:r>
              <a:rPr lang="en-US" sz="2000" dirty="0" err="1"/>
              <a:t>Buatlah</a:t>
            </a:r>
            <a:r>
              <a:rPr lang="en-US" sz="2000" dirty="0"/>
              <a:t> </a:t>
            </a:r>
            <a:r>
              <a:rPr lang="en-US" sz="2000" dirty="0" err="1"/>
              <a:t>EditText</a:t>
            </a:r>
            <a:r>
              <a:rPr lang="en-US" sz="2000" dirty="0"/>
              <a:t> </a:t>
            </a:r>
            <a:r>
              <a:rPr lang="en-US" sz="2000" dirty="0" err="1"/>
              <a:t>untuk</a:t>
            </a:r>
            <a:r>
              <a:rPr lang="en-US" sz="2000" dirty="0"/>
              <a:t> </a:t>
            </a:r>
            <a:r>
              <a:rPr lang="en-US" sz="2000" dirty="0" err="1"/>
              <a:t>inputan</a:t>
            </a:r>
            <a:r>
              <a:rPr lang="en-US" sz="2000" dirty="0"/>
              <a:t> </a:t>
            </a:r>
            <a:r>
              <a:rPr lang="en-US" sz="2000" dirty="0" err="1" smtClean="0"/>
              <a:t>nama</a:t>
            </a:r>
            <a:endParaRPr lang="en-US" sz="2000" dirty="0" smtClean="0"/>
          </a:p>
          <a:p>
            <a:pPr marL="342900" indent="-342900">
              <a:buAutoNum type="arabicPeriod"/>
            </a:pPr>
            <a:r>
              <a:rPr lang="en-US" sz="2000" dirty="0" err="1"/>
              <a:t>Buatlah</a:t>
            </a:r>
            <a:r>
              <a:rPr lang="en-US" sz="2000" dirty="0"/>
              <a:t> Button di </a:t>
            </a:r>
            <a:r>
              <a:rPr lang="en-US" sz="2000" dirty="0" err="1"/>
              <a:t>tengah</a:t>
            </a:r>
            <a:r>
              <a:rPr lang="en-US" sz="2000" dirty="0"/>
              <a:t> </a:t>
            </a:r>
            <a:r>
              <a:rPr lang="en-US" sz="2000" dirty="0" err="1"/>
              <a:t>untuk</a:t>
            </a:r>
            <a:r>
              <a:rPr lang="en-US" sz="2000" dirty="0"/>
              <a:t> submit data </a:t>
            </a:r>
            <a:r>
              <a:rPr lang="en-US" sz="2000" dirty="0" err="1"/>
              <a:t>nama</a:t>
            </a:r>
            <a:endParaRPr lang="en-US" sz="2000" dirty="0"/>
          </a:p>
        </p:txBody>
      </p:sp>
    </p:spTree>
    <p:extLst>
      <p:ext uri="{BB962C8B-B14F-4D97-AF65-F5344CB8AC3E}">
        <p14:creationId xmlns:p14="http://schemas.microsoft.com/office/powerpoint/2010/main" val="3614295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2209800"/>
            <a:ext cx="6708914" cy="3810000"/>
          </a:xfrm>
          <a:prstGeom prst="rect">
            <a:avLst/>
          </a:prstGeom>
          <a:solidFill>
            <a:schemeClr val="bg1"/>
          </a:solid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Content Placeholder 2"/>
          <p:cNvSpPr>
            <a:spLocks noGrp="1"/>
          </p:cNvSpPr>
          <p:nvPr>
            <p:ph idx="1"/>
          </p:nvPr>
        </p:nvSpPr>
        <p:spPr/>
        <p:txBody>
          <a:bodyPr/>
          <a:lstStyle/>
          <a:p>
            <a:r>
              <a:rPr lang="en-US" dirty="0" smtClean="0"/>
              <a:t>Relative Layout</a:t>
            </a:r>
          </a:p>
        </p:txBody>
      </p:sp>
      <p:pic>
        <p:nvPicPr>
          <p:cNvPr id="25602" name="Picture 2"/>
          <p:cNvPicPr>
            <a:picLocks noChangeAspect="1" noChangeArrowheads="1"/>
          </p:cNvPicPr>
          <p:nvPr/>
        </p:nvPicPr>
        <p:blipFill>
          <a:blip r:embed="rId2"/>
          <a:srcRect/>
          <a:stretch>
            <a:fillRect/>
          </a:stretch>
        </p:blipFill>
        <p:spPr bwMode="auto">
          <a:xfrm>
            <a:off x="5569109" y="2652941"/>
            <a:ext cx="1739582" cy="2909660"/>
          </a:xfrm>
          <a:prstGeom prst="rect">
            <a:avLst/>
          </a:prstGeom>
          <a:noFill/>
          <a:ln w="9525">
            <a:noFill/>
            <a:miter lim="800000"/>
            <a:headEnd/>
            <a:tailEnd/>
          </a:ln>
          <a:effectLst/>
        </p:spPr>
      </p:pic>
      <p:pic>
        <p:nvPicPr>
          <p:cNvPr id="25605" name="Picture 5"/>
          <p:cNvPicPr>
            <a:picLocks noChangeAspect="1" noChangeArrowheads="1"/>
          </p:cNvPicPr>
          <p:nvPr/>
        </p:nvPicPr>
        <p:blipFill>
          <a:blip r:embed="rId3"/>
          <a:srcRect/>
          <a:stretch>
            <a:fillRect/>
          </a:stretch>
        </p:blipFill>
        <p:spPr bwMode="auto">
          <a:xfrm>
            <a:off x="1981200" y="2667000"/>
            <a:ext cx="1916466" cy="2847976"/>
          </a:xfrm>
          <a:prstGeom prst="rect">
            <a:avLst/>
          </a:prstGeom>
          <a:noFill/>
          <a:ln w="9525">
            <a:noFill/>
            <a:miter lim="800000"/>
            <a:headEnd/>
            <a:tailEnd/>
          </a:ln>
          <a:effectLst/>
        </p:spPr>
      </p:pic>
    </p:spTree>
    <p:extLst>
      <p:ext uri="{BB962C8B-B14F-4D97-AF65-F5344CB8AC3E}">
        <p14:creationId xmlns:p14="http://schemas.microsoft.com/office/powerpoint/2010/main" val="24603477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9200" y="0"/>
            <a:ext cx="4114800" cy="685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Google Shape;333;p34"/>
          <p:cNvSpPr/>
          <p:nvPr/>
        </p:nvSpPr>
        <p:spPr>
          <a:xfrm>
            <a:off x="5849006" y="762000"/>
            <a:ext cx="2685394" cy="525780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3" name="Rectangle 2"/>
          <p:cNvSpPr/>
          <p:nvPr/>
        </p:nvSpPr>
        <p:spPr>
          <a:xfrm>
            <a:off x="101930" y="76200"/>
            <a:ext cx="4774870" cy="6629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457200" indent="-457200">
              <a:buAutoNum type="arabicPeriod"/>
            </a:pPr>
            <a:r>
              <a:rPr lang="en-US" sz="2000" dirty="0" err="1" smtClean="0"/>
              <a:t>Buatlah</a:t>
            </a:r>
            <a:r>
              <a:rPr lang="en-US" sz="2000" dirty="0" smtClean="0"/>
              <a:t> </a:t>
            </a:r>
            <a:r>
              <a:rPr lang="en-US" sz="2000" dirty="0" err="1"/>
              <a:t>kotak</a:t>
            </a:r>
            <a:r>
              <a:rPr lang="en-US" sz="2000" dirty="0"/>
              <a:t> </a:t>
            </a:r>
            <a:r>
              <a:rPr lang="en-US" sz="2000" dirty="0" err="1"/>
              <a:t>merah</a:t>
            </a:r>
            <a:r>
              <a:rPr lang="en-US" sz="2000" dirty="0"/>
              <a:t> di </a:t>
            </a:r>
            <a:r>
              <a:rPr lang="en-US" sz="2000" dirty="0" err="1"/>
              <a:t>tengah</a:t>
            </a:r>
            <a:r>
              <a:rPr lang="en-US" sz="2000" dirty="0"/>
              <a:t> </a:t>
            </a:r>
            <a:r>
              <a:rPr lang="en-US" sz="2000" dirty="0" err="1"/>
              <a:t>layar</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a:t>
            </a:r>
            <a:r>
              <a:rPr lang="en-US" sz="2000" dirty="0" smtClean="0"/>
              <a:t>10dp</a:t>
            </a:r>
          </a:p>
          <a:p>
            <a:pPr marL="457200" indent="-457200">
              <a:buAutoNum type="arabicPeriod"/>
            </a:pPr>
            <a:r>
              <a:rPr lang="en-US" sz="2000" dirty="0" err="1"/>
              <a:t>Buatlah</a:t>
            </a:r>
            <a:r>
              <a:rPr lang="en-US" sz="2000" dirty="0"/>
              <a:t> </a:t>
            </a:r>
            <a:r>
              <a:rPr lang="en-US" sz="2000" dirty="0" err="1"/>
              <a:t>kotak</a:t>
            </a:r>
            <a:r>
              <a:rPr lang="en-US" sz="2000" dirty="0"/>
              <a:t> </a:t>
            </a:r>
            <a:r>
              <a:rPr lang="en-US" sz="2000" dirty="0" err="1"/>
              <a:t>hijau</a:t>
            </a:r>
            <a:r>
              <a:rPr lang="en-US" sz="2000" dirty="0"/>
              <a:t> di </a:t>
            </a:r>
            <a:r>
              <a:rPr lang="en-US" sz="2000" dirty="0" err="1"/>
              <a:t>atas</a:t>
            </a:r>
            <a:r>
              <a:rPr lang="en-US" sz="2000" dirty="0"/>
              <a:t> </a:t>
            </a:r>
            <a:r>
              <a:rPr lang="en-US" sz="2000" dirty="0" err="1"/>
              <a:t>kotak</a:t>
            </a:r>
            <a:r>
              <a:rPr lang="en-US" sz="2000" dirty="0"/>
              <a:t> </a:t>
            </a:r>
            <a:r>
              <a:rPr lang="en-US" sz="2000" dirty="0" err="1"/>
              <a:t>merah</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a:t>
            </a:r>
            <a:r>
              <a:rPr lang="en-US" sz="2000" dirty="0" smtClean="0"/>
              <a:t>10dp</a:t>
            </a:r>
          </a:p>
          <a:p>
            <a:pPr marL="457200" indent="-457200">
              <a:buAutoNum type="arabicPeriod"/>
            </a:pPr>
            <a:r>
              <a:rPr lang="en-US" sz="2000" dirty="0" err="1"/>
              <a:t>Buatlah</a:t>
            </a:r>
            <a:r>
              <a:rPr lang="en-US" sz="2000" dirty="0"/>
              <a:t> </a:t>
            </a:r>
            <a:r>
              <a:rPr lang="en-US" sz="2000" dirty="0" err="1"/>
              <a:t>kotak</a:t>
            </a:r>
            <a:r>
              <a:rPr lang="en-US" sz="2000" dirty="0"/>
              <a:t> </a:t>
            </a:r>
            <a:r>
              <a:rPr lang="en-US" sz="2000" dirty="0" err="1"/>
              <a:t>biru</a:t>
            </a:r>
            <a:r>
              <a:rPr lang="en-US" sz="2000" dirty="0"/>
              <a:t> di </a:t>
            </a:r>
            <a:r>
              <a:rPr lang="en-US" sz="2000" dirty="0" err="1"/>
              <a:t>kanan</a:t>
            </a:r>
            <a:r>
              <a:rPr lang="en-US" sz="2000" dirty="0"/>
              <a:t> </a:t>
            </a:r>
            <a:r>
              <a:rPr lang="en-US" sz="2000" dirty="0" err="1"/>
              <a:t>kotak</a:t>
            </a:r>
            <a:r>
              <a:rPr lang="en-US" sz="2000" dirty="0"/>
              <a:t> </a:t>
            </a:r>
            <a:r>
              <a:rPr lang="en-US" sz="2000" dirty="0" err="1"/>
              <a:t>merah</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a:t>
            </a:r>
            <a:r>
              <a:rPr lang="en-US" sz="2000" dirty="0" smtClean="0"/>
              <a:t>10dp</a:t>
            </a:r>
          </a:p>
          <a:p>
            <a:pPr marL="457200" indent="-457200">
              <a:buAutoNum type="arabicPeriod"/>
            </a:pPr>
            <a:r>
              <a:rPr lang="sv-SE" sz="2000" dirty="0"/>
              <a:t>Buatlah kotak kuning di kiri kotak merah dengan ukuran 100dp dan margin </a:t>
            </a:r>
            <a:r>
              <a:rPr lang="sv-SE" sz="2000" dirty="0" smtClean="0"/>
              <a:t>10dp</a:t>
            </a:r>
          </a:p>
          <a:p>
            <a:pPr marL="457200" indent="-457200">
              <a:buAutoNum type="arabicPeriod"/>
            </a:pPr>
            <a:r>
              <a:rPr lang="en-US" sz="2000" dirty="0" err="1"/>
              <a:t>Buatlah</a:t>
            </a:r>
            <a:r>
              <a:rPr lang="en-US" sz="2000" dirty="0"/>
              <a:t> </a:t>
            </a:r>
            <a:r>
              <a:rPr lang="en-US" sz="2000" dirty="0" err="1"/>
              <a:t>kotak</a:t>
            </a:r>
            <a:r>
              <a:rPr lang="en-US" sz="2000" dirty="0"/>
              <a:t> </a:t>
            </a:r>
            <a:r>
              <a:rPr lang="en-US" sz="2000" dirty="0" err="1"/>
              <a:t>jingga</a:t>
            </a:r>
            <a:r>
              <a:rPr lang="en-US" sz="2000" dirty="0"/>
              <a:t> di </a:t>
            </a:r>
            <a:r>
              <a:rPr lang="en-US" sz="2000" dirty="0" err="1"/>
              <a:t>bawah</a:t>
            </a:r>
            <a:r>
              <a:rPr lang="en-US" sz="2000" dirty="0"/>
              <a:t> </a:t>
            </a:r>
            <a:r>
              <a:rPr lang="en-US" sz="2000" dirty="0" err="1"/>
              <a:t>kotak</a:t>
            </a:r>
            <a:r>
              <a:rPr lang="en-US" sz="2000" dirty="0"/>
              <a:t> </a:t>
            </a:r>
            <a:r>
              <a:rPr lang="en-US" sz="2000" dirty="0" err="1"/>
              <a:t>merah</a:t>
            </a:r>
            <a:r>
              <a:rPr lang="en-US" sz="2000" dirty="0"/>
              <a:t> </a:t>
            </a:r>
            <a:r>
              <a:rPr lang="en-US" sz="2000" dirty="0" err="1"/>
              <a:t>dengan</a:t>
            </a:r>
            <a:r>
              <a:rPr lang="en-US" sz="2000" dirty="0"/>
              <a:t> </a:t>
            </a:r>
            <a:r>
              <a:rPr lang="en-US" sz="2000" dirty="0" err="1"/>
              <a:t>ukuran</a:t>
            </a:r>
            <a:r>
              <a:rPr lang="en-US" sz="2000" dirty="0"/>
              <a:t> 100dp </a:t>
            </a:r>
            <a:r>
              <a:rPr lang="en-US" sz="2000" dirty="0" err="1"/>
              <a:t>dan</a:t>
            </a:r>
            <a:r>
              <a:rPr lang="en-US" sz="2000" dirty="0"/>
              <a:t> margin 10dp</a:t>
            </a:r>
            <a:endParaRPr lang="en-US" sz="2000" dirty="0">
              <a:solidFill>
                <a:prstClr val="black"/>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336088262"/>
              </p:ext>
            </p:extLst>
          </p:nvPr>
        </p:nvGraphicFramePr>
        <p:xfrm>
          <a:off x="5943600" y="1135061"/>
          <a:ext cx="2514600" cy="4351339"/>
        </p:xfrm>
        <a:graphic>
          <a:graphicData uri="http://schemas.openxmlformats.org/presentationml/2006/ole">
            <mc:AlternateContent xmlns:mc="http://schemas.openxmlformats.org/markup-compatibility/2006">
              <mc:Choice xmlns:v="urn:schemas-microsoft-com:vml" Requires="v">
                <p:oleObj spid="_x0000_s6153" name="Picture" r:id="rId3" imgW="2514240" imgH="4352040" progId="StaticDib">
                  <p:embed/>
                </p:oleObj>
              </mc:Choice>
              <mc:Fallback>
                <p:oleObj name="Picture" r:id="rId3" imgW="2514240" imgH="4352040" progId="StaticDib">
                  <p:embed/>
                  <p:pic>
                    <p:nvPicPr>
                      <p:cNvPr id="0" name=""/>
                      <p:cNvPicPr/>
                      <p:nvPr/>
                    </p:nvPicPr>
                    <p:blipFill>
                      <a:blip r:embed="rId4"/>
                      <a:stretch>
                        <a:fillRect/>
                      </a:stretch>
                    </p:blipFill>
                    <p:spPr>
                      <a:xfrm>
                        <a:off x="5943600" y="1135061"/>
                        <a:ext cx="2514600" cy="4351339"/>
                      </a:xfrm>
                      <a:prstGeom prst="rect">
                        <a:avLst/>
                      </a:prstGeom>
                    </p:spPr>
                  </p:pic>
                </p:oleObj>
              </mc:Fallback>
            </mc:AlternateContent>
          </a:graphicData>
        </a:graphic>
      </p:graphicFrame>
    </p:spTree>
    <p:extLst>
      <p:ext uri="{BB962C8B-B14F-4D97-AF65-F5344CB8AC3E}">
        <p14:creationId xmlns:p14="http://schemas.microsoft.com/office/powerpoint/2010/main" val="22972293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2209800"/>
            <a:ext cx="6708914" cy="3810000"/>
          </a:xfrm>
          <a:prstGeom prst="rect">
            <a:avLst/>
          </a:prstGeom>
          <a:solidFill>
            <a:schemeClr val="bg1"/>
          </a:solid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Content Placeholder 2"/>
          <p:cNvSpPr>
            <a:spLocks noGrp="1"/>
          </p:cNvSpPr>
          <p:nvPr>
            <p:ph idx="1"/>
          </p:nvPr>
        </p:nvSpPr>
        <p:spPr/>
        <p:txBody>
          <a:bodyPr/>
          <a:lstStyle/>
          <a:p>
            <a:r>
              <a:rPr lang="en-US" dirty="0" smtClean="0"/>
              <a:t>Login Form</a:t>
            </a:r>
          </a:p>
        </p:txBody>
      </p:sp>
      <p:pic>
        <p:nvPicPr>
          <p:cNvPr id="26626" name="Picture 2"/>
          <p:cNvPicPr>
            <a:picLocks noChangeAspect="1" noChangeArrowheads="1"/>
          </p:cNvPicPr>
          <p:nvPr/>
        </p:nvPicPr>
        <p:blipFill>
          <a:blip r:embed="rId2"/>
          <a:srcRect/>
          <a:stretch>
            <a:fillRect/>
          </a:stretch>
        </p:blipFill>
        <p:spPr bwMode="auto">
          <a:xfrm>
            <a:off x="3733800" y="2667000"/>
            <a:ext cx="1676400" cy="2946027"/>
          </a:xfrm>
          <a:prstGeom prst="rect">
            <a:avLst/>
          </a:prstGeom>
          <a:noFill/>
          <a:ln w="9525">
            <a:noFill/>
            <a:miter lim="800000"/>
            <a:headEnd/>
            <a:tailEnd/>
          </a:ln>
          <a:effectLst/>
        </p:spPr>
      </p:pic>
    </p:spTree>
    <p:extLst>
      <p:ext uri="{BB962C8B-B14F-4D97-AF65-F5344CB8AC3E}">
        <p14:creationId xmlns:p14="http://schemas.microsoft.com/office/powerpoint/2010/main" val="3252661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9200" y="0"/>
            <a:ext cx="4114800" cy="685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Google Shape;333;p34"/>
          <p:cNvSpPr/>
          <p:nvPr/>
        </p:nvSpPr>
        <p:spPr>
          <a:xfrm>
            <a:off x="5849006" y="762000"/>
            <a:ext cx="2685394" cy="525780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3" name="Rectangle 2"/>
          <p:cNvSpPr/>
          <p:nvPr/>
        </p:nvSpPr>
        <p:spPr>
          <a:xfrm>
            <a:off x="101930" y="76200"/>
            <a:ext cx="4774870" cy="6629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457200" indent="-457200">
              <a:buFontTx/>
              <a:buAutoNum type="arabicPeriod"/>
            </a:pPr>
            <a:r>
              <a:rPr lang="en-US" sz="2000" dirty="0" err="1"/>
              <a:t>Pasang</a:t>
            </a:r>
            <a:r>
              <a:rPr lang="en-US" sz="2000" dirty="0"/>
              <a:t> </a:t>
            </a:r>
            <a:r>
              <a:rPr lang="en-US" sz="2000" dirty="0" err="1"/>
              <a:t>gambar</a:t>
            </a:r>
            <a:r>
              <a:rPr lang="en-US" sz="2000" dirty="0"/>
              <a:t> </a:t>
            </a:r>
            <a:r>
              <a:rPr lang="en-US" sz="2000" dirty="0" err="1"/>
              <a:t>untuk</a:t>
            </a:r>
            <a:r>
              <a:rPr lang="en-US" sz="2000" dirty="0"/>
              <a:t> logo di </a:t>
            </a:r>
            <a:r>
              <a:rPr lang="en-US" sz="2000" dirty="0" err="1"/>
              <a:t>tengah</a:t>
            </a:r>
            <a:r>
              <a:rPr lang="en-US" sz="2000" dirty="0"/>
              <a:t> </a:t>
            </a:r>
            <a:r>
              <a:rPr lang="en-US" sz="2000" dirty="0" err="1"/>
              <a:t>dengan</a:t>
            </a:r>
            <a:r>
              <a:rPr lang="en-US" sz="2000" dirty="0"/>
              <a:t> </a:t>
            </a:r>
            <a:r>
              <a:rPr lang="en-US" sz="2000" dirty="0" err="1"/>
              <a:t>ukuran</a:t>
            </a:r>
            <a:r>
              <a:rPr lang="en-US" sz="2000" dirty="0"/>
              <a:t> 150dp </a:t>
            </a:r>
            <a:r>
              <a:rPr lang="en-US" sz="2000" dirty="0" err="1"/>
              <a:t>dan</a:t>
            </a:r>
            <a:r>
              <a:rPr lang="en-US" sz="2000" dirty="0"/>
              <a:t> </a:t>
            </a:r>
            <a:r>
              <a:rPr lang="en-US" sz="2000" dirty="0" err="1"/>
              <a:t>marginTop</a:t>
            </a:r>
            <a:r>
              <a:rPr lang="en-US" sz="2000" dirty="0"/>
              <a:t> 50dp </a:t>
            </a:r>
            <a:endParaRPr lang="en-US" sz="2000" dirty="0" smtClean="0"/>
          </a:p>
          <a:p>
            <a:pPr marL="457200" indent="-457200">
              <a:buFontTx/>
              <a:buAutoNum type="arabicPeriod"/>
            </a:pPr>
            <a:r>
              <a:rPr lang="en-US" sz="2000" dirty="0" err="1"/>
              <a:t>Buatlah</a:t>
            </a:r>
            <a:r>
              <a:rPr lang="en-US" sz="2000" dirty="0"/>
              <a:t> </a:t>
            </a:r>
            <a:r>
              <a:rPr lang="en-US" sz="2000" dirty="0" err="1"/>
              <a:t>EditText</a:t>
            </a:r>
            <a:r>
              <a:rPr lang="en-US" sz="2000" dirty="0"/>
              <a:t> </a:t>
            </a:r>
            <a:r>
              <a:rPr lang="en-US" sz="2000" dirty="0" err="1"/>
              <a:t>untuk</a:t>
            </a:r>
            <a:r>
              <a:rPr lang="en-US" sz="2000" dirty="0"/>
              <a:t> "username" di </a:t>
            </a:r>
            <a:r>
              <a:rPr lang="en-US" sz="2000" dirty="0" err="1"/>
              <a:t>bawah</a:t>
            </a:r>
            <a:r>
              <a:rPr lang="en-US" sz="2000" dirty="0"/>
              <a:t> </a:t>
            </a:r>
            <a:r>
              <a:rPr lang="en-US" sz="2000" dirty="0" err="1" smtClean="0"/>
              <a:t>gambar</a:t>
            </a:r>
            <a:endParaRPr lang="en-US" sz="2000" dirty="0" smtClean="0"/>
          </a:p>
          <a:p>
            <a:pPr marL="457200" indent="-457200">
              <a:buFontTx/>
              <a:buAutoNum type="arabicPeriod"/>
            </a:pPr>
            <a:r>
              <a:rPr lang="en-US" sz="2000" dirty="0" err="1"/>
              <a:t>Buatlah</a:t>
            </a:r>
            <a:r>
              <a:rPr lang="en-US" sz="2000" dirty="0"/>
              <a:t> </a:t>
            </a:r>
            <a:r>
              <a:rPr lang="en-US" sz="2000" dirty="0" err="1"/>
              <a:t>EditText</a:t>
            </a:r>
            <a:r>
              <a:rPr lang="en-US" sz="2000" dirty="0"/>
              <a:t> </a:t>
            </a:r>
            <a:r>
              <a:rPr lang="en-US" sz="2000" dirty="0" err="1"/>
              <a:t>untuk</a:t>
            </a:r>
            <a:r>
              <a:rPr lang="en-US" sz="2000" dirty="0"/>
              <a:t> "password" di </a:t>
            </a:r>
            <a:r>
              <a:rPr lang="en-US" sz="2000" dirty="0" err="1"/>
              <a:t>bawah</a:t>
            </a:r>
            <a:r>
              <a:rPr lang="en-US" sz="2000" dirty="0"/>
              <a:t> </a:t>
            </a:r>
            <a:r>
              <a:rPr lang="en-US" sz="2000" dirty="0" smtClean="0"/>
              <a:t>username</a:t>
            </a:r>
          </a:p>
          <a:p>
            <a:pPr marL="457200" indent="-457200">
              <a:buFontTx/>
              <a:buAutoNum type="arabicPeriod"/>
            </a:pPr>
            <a:r>
              <a:rPr lang="en-US" sz="2000" dirty="0" err="1"/>
              <a:t>Buatlah</a:t>
            </a:r>
            <a:r>
              <a:rPr lang="en-US" sz="2000" dirty="0"/>
              <a:t> Button </a:t>
            </a:r>
            <a:r>
              <a:rPr lang="en-US" sz="2000" dirty="0" err="1"/>
              <a:t>untuk</a:t>
            </a:r>
            <a:r>
              <a:rPr lang="en-US" sz="2000" dirty="0"/>
              <a:t> "Login" di </a:t>
            </a:r>
            <a:r>
              <a:rPr lang="en-US" sz="2000" dirty="0" err="1"/>
              <a:t>bawah</a:t>
            </a:r>
            <a:r>
              <a:rPr lang="en-US" sz="2000" dirty="0"/>
              <a:t> password</a:t>
            </a:r>
            <a:endParaRPr lang="en-US" sz="2000" dirty="0">
              <a:solidFill>
                <a:prstClr val="black"/>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229" y="1209371"/>
            <a:ext cx="2514951" cy="4363059"/>
          </a:xfrm>
          <a:prstGeom prst="rect">
            <a:avLst/>
          </a:prstGeom>
        </p:spPr>
      </p:pic>
    </p:spTree>
    <p:extLst>
      <p:ext uri="{BB962C8B-B14F-4D97-AF65-F5344CB8AC3E}">
        <p14:creationId xmlns:p14="http://schemas.microsoft.com/office/powerpoint/2010/main" val="1392946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2209800"/>
            <a:ext cx="6708914" cy="3810000"/>
          </a:xfrm>
          <a:prstGeom prst="rect">
            <a:avLst/>
          </a:prstGeom>
          <a:solidFill>
            <a:schemeClr val="bg1"/>
          </a:solid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Content Placeholder 2"/>
          <p:cNvSpPr>
            <a:spLocks noGrp="1"/>
          </p:cNvSpPr>
          <p:nvPr>
            <p:ph idx="1"/>
          </p:nvPr>
        </p:nvSpPr>
        <p:spPr/>
        <p:txBody>
          <a:bodyPr/>
          <a:lstStyle/>
          <a:p>
            <a:r>
              <a:rPr lang="en-US" dirty="0" smtClean="0"/>
              <a:t>Intent</a:t>
            </a:r>
          </a:p>
        </p:txBody>
      </p:sp>
      <p:pic>
        <p:nvPicPr>
          <p:cNvPr id="27650" name="Picture 2" descr="Image result for android intent"/>
          <p:cNvPicPr>
            <a:picLocks noChangeAspect="1" noChangeArrowheads="1"/>
          </p:cNvPicPr>
          <p:nvPr/>
        </p:nvPicPr>
        <p:blipFill>
          <a:blip r:embed="rId2"/>
          <a:srcRect/>
          <a:stretch>
            <a:fillRect/>
          </a:stretch>
        </p:blipFill>
        <p:spPr bwMode="auto">
          <a:xfrm>
            <a:off x="2667000" y="2667000"/>
            <a:ext cx="3810000" cy="2933701"/>
          </a:xfrm>
          <a:prstGeom prst="rect">
            <a:avLst/>
          </a:prstGeom>
          <a:noFill/>
        </p:spPr>
      </p:pic>
    </p:spTree>
    <p:extLst>
      <p:ext uri="{BB962C8B-B14F-4D97-AF65-F5344CB8AC3E}">
        <p14:creationId xmlns:p14="http://schemas.microsoft.com/office/powerpoint/2010/main" val="12243620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29200" y="0"/>
            <a:ext cx="4114800" cy="685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Google Shape;333;p34"/>
          <p:cNvSpPr/>
          <p:nvPr/>
        </p:nvSpPr>
        <p:spPr>
          <a:xfrm>
            <a:off x="5849006" y="762000"/>
            <a:ext cx="2685394" cy="5257800"/>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3" name="Rectangle 2"/>
          <p:cNvSpPr/>
          <p:nvPr/>
        </p:nvSpPr>
        <p:spPr>
          <a:xfrm>
            <a:off x="101930" y="76200"/>
            <a:ext cx="4774870" cy="6629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457200" indent="-457200">
              <a:buFontTx/>
              <a:buAutoNum type="arabicPeriod"/>
            </a:pPr>
            <a:r>
              <a:rPr lang="en-US" sz="2000" dirty="0" err="1" smtClean="0">
                <a:solidFill>
                  <a:prstClr val="black"/>
                </a:solidFill>
              </a:rPr>
              <a:t>Lanjut</a:t>
            </a:r>
            <a:r>
              <a:rPr lang="en-US" sz="2000" dirty="0" smtClean="0">
                <a:solidFill>
                  <a:prstClr val="black"/>
                </a:solidFill>
              </a:rPr>
              <a:t> </a:t>
            </a:r>
            <a:r>
              <a:rPr lang="en-US" sz="2000" dirty="0" err="1" smtClean="0">
                <a:solidFill>
                  <a:prstClr val="black"/>
                </a:solidFill>
              </a:rPr>
              <a:t>Kan</a:t>
            </a:r>
            <a:r>
              <a:rPr lang="en-US" sz="2000" dirty="0" smtClean="0">
                <a:solidFill>
                  <a:prstClr val="black"/>
                </a:solidFill>
              </a:rPr>
              <a:t> coding login form </a:t>
            </a:r>
            <a:r>
              <a:rPr lang="en-US" sz="2000" dirty="0" err="1" smtClean="0">
                <a:solidFill>
                  <a:prstClr val="black"/>
                </a:solidFill>
              </a:rPr>
              <a:t>tadi</a:t>
            </a:r>
            <a:r>
              <a:rPr lang="en-US" sz="2000" dirty="0" smtClean="0">
                <a:solidFill>
                  <a:prstClr val="black"/>
                </a:solidFill>
              </a:rPr>
              <a:t> </a:t>
            </a:r>
            <a:r>
              <a:rPr lang="en-US" sz="2000" dirty="0" err="1" smtClean="0">
                <a:solidFill>
                  <a:prstClr val="black"/>
                </a:solidFill>
              </a:rPr>
              <a:t>lalu</a:t>
            </a:r>
            <a:r>
              <a:rPr lang="en-US" sz="2000" dirty="0" smtClean="0">
                <a:solidFill>
                  <a:prstClr val="black"/>
                </a:solidFill>
              </a:rPr>
              <a:t> </a:t>
            </a:r>
            <a:r>
              <a:rPr lang="en-US" sz="2000" dirty="0" err="1" smtClean="0">
                <a:solidFill>
                  <a:prstClr val="black"/>
                </a:solidFill>
              </a:rPr>
              <a:t>tambahkan</a:t>
            </a:r>
            <a:r>
              <a:rPr lang="en-US" sz="2000" dirty="0" smtClean="0">
                <a:solidFill>
                  <a:prstClr val="black"/>
                </a:solidFill>
              </a:rPr>
              <a:t> </a:t>
            </a:r>
            <a:r>
              <a:rPr lang="en-US" sz="2000" dirty="0" err="1" smtClean="0">
                <a:solidFill>
                  <a:prstClr val="black"/>
                </a:solidFill>
              </a:rPr>
              <a:t>sebuah</a:t>
            </a:r>
            <a:r>
              <a:rPr lang="en-US" sz="2000" dirty="0" smtClean="0">
                <a:solidFill>
                  <a:prstClr val="black"/>
                </a:solidFill>
              </a:rPr>
              <a:t> activity </a:t>
            </a:r>
            <a:r>
              <a:rPr lang="en-US" sz="2000" dirty="0" err="1" smtClean="0">
                <a:solidFill>
                  <a:prstClr val="black"/>
                </a:solidFill>
              </a:rPr>
              <a:t>baru</a:t>
            </a:r>
            <a:r>
              <a:rPr lang="en-US" sz="2000" dirty="0" smtClean="0">
                <a:solidFill>
                  <a:prstClr val="black"/>
                </a:solidFill>
              </a:rPr>
              <a:t> </a:t>
            </a:r>
            <a:r>
              <a:rPr lang="en-US" sz="2000" dirty="0" err="1" smtClean="0">
                <a:solidFill>
                  <a:prstClr val="black"/>
                </a:solidFill>
              </a:rPr>
              <a:t>lalu</a:t>
            </a:r>
            <a:endParaRPr lang="en-US" sz="2000" dirty="0">
              <a:solidFill>
                <a:prstClr val="black"/>
              </a:solidFill>
            </a:endParaRPr>
          </a:p>
          <a:p>
            <a:pPr marL="457200" indent="-457200">
              <a:buFontTx/>
              <a:buAutoNum type="arabicPeriod"/>
            </a:pPr>
            <a:r>
              <a:rPr lang="en-US" sz="2000" dirty="0" err="1" smtClean="0">
                <a:solidFill>
                  <a:prstClr val="black"/>
                </a:solidFill>
              </a:rPr>
              <a:t>Buatlah</a:t>
            </a:r>
            <a:r>
              <a:rPr lang="en-US" sz="2000" dirty="0" smtClean="0">
                <a:solidFill>
                  <a:prstClr val="black"/>
                </a:solidFill>
              </a:rPr>
              <a:t> activity </a:t>
            </a:r>
            <a:r>
              <a:rPr lang="en-US" sz="2000" dirty="0" err="1" smtClean="0">
                <a:solidFill>
                  <a:prstClr val="black"/>
                </a:solidFill>
              </a:rPr>
              <a:t>dengan</a:t>
            </a:r>
            <a:r>
              <a:rPr lang="en-US" sz="2000" dirty="0" smtClean="0">
                <a:solidFill>
                  <a:prstClr val="black"/>
                </a:solidFill>
              </a:rPr>
              <a:t> </a:t>
            </a:r>
            <a:r>
              <a:rPr lang="en-US" sz="2000" dirty="0" err="1" smtClean="0">
                <a:solidFill>
                  <a:prstClr val="black"/>
                </a:solidFill>
              </a:rPr>
              <a:t>menampilkan</a:t>
            </a:r>
            <a:r>
              <a:rPr lang="en-US" sz="2000" dirty="0" smtClean="0">
                <a:solidFill>
                  <a:prstClr val="black"/>
                </a:solidFill>
              </a:rPr>
              <a:t> text </a:t>
            </a:r>
            <a:r>
              <a:rPr lang="en-US" sz="2000" dirty="0" err="1" smtClean="0">
                <a:solidFill>
                  <a:prstClr val="black"/>
                </a:solidFill>
              </a:rPr>
              <a:t>dengan</a:t>
            </a:r>
            <a:r>
              <a:rPr lang="en-US" sz="2000" dirty="0" smtClean="0">
                <a:solidFill>
                  <a:prstClr val="black"/>
                </a:solidFill>
              </a:rPr>
              <a:t> </a:t>
            </a:r>
            <a:r>
              <a:rPr lang="en-US" sz="2000" dirty="0" err="1" smtClean="0">
                <a:solidFill>
                  <a:prstClr val="black"/>
                </a:solidFill>
              </a:rPr>
              <a:t>bertuliskan</a:t>
            </a:r>
            <a:r>
              <a:rPr lang="en-US" sz="2000" dirty="0" smtClean="0">
                <a:solidFill>
                  <a:prstClr val="black"/>
                </a:solidFill>
              </a:rPr>
              <a:t> “</a:t>
            </a:r>
            <a:r>
              <a:rPr lang="en-US" sz="2000" dirty="0" err="1" smtClean="0">
                <a:solidFill>
                  <a:prstClr val="black"/>
                </a:solidFill>
              </a:rPr>
              <a:t>Selamat</a:t>
            </a:r>
            <a:r>
              <a:rPr lang="en-US" sz="2000" dirty="0" smtClean="0">
                <a:solidFill>
                  <a:prstClr val="black"/>
                </a:solidFill>
              </a:rPr>
              <a:t> </a:t>
            </a:r>
            <a:r>
              <a:rPr lang="en-US" sz="2000" dirty="0" err="1" smtClean="0">
                <a:solidFill>
                  <a:prstClr val="black"/>
                </a:solidFill>
              </a:rPr>
              <a:t>Datang</a:t>
            </a:r>
            <a:r>
              <a:rPr lang="en-US" sz="2000" dirty="0" smtClean="0">
                <a:solidFill>
                  <a:prstClr val="black"/>
                </a:solidFill>
              </a:rPr>
              <a:t> di Activity </a:t>
            </a:r>
            <a:r>
              <a:rPr lang="en-US" sz="2000" dirty="0" err="1" smtClean="0">
                <a:solidFill>
                  <a:prstClr val="black"/>
                </a:solidFill>
              </a:rPr>
              <a:t>ke</a:t>
            </a:r>
            <a:r>
              <a:rPr lang="en-US" sz="2000" dirty="0" smtClean="0">
                <a:solidFill>
                  <a:prstClr val="black"/>
                </a:solidFill>
              </a:rPr>
              <a:t> 2”</a:t>
            </a:r>
            <a:endParaRPr lang="en-US" sz="2000" dirty="0">
              <a:solidFill>
                <a:prstClr val="black"/>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2176" y="1143001"/>
            <a:ext cx="2443163" cy="4343401"/>
          </a:xfrm>
          <a:prstGeom prst="rect">
            <a:avLst/>
          </a:prstGeom>
        </p:spPr>
      </p:pic>
    </p:spTree>
    <p:extLst>
      <p:ext uri="{BB962C8B-B14F-4D97-AF65-F5344CB8AC3E}">
        <p14:creationId xmlns:p14="http://schemas.microsoft.com/office/powerpoint/2010/main" val="2045063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9144000" cy="1143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prstClr val="white"/>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5658"/>
            <a:ext cx="9144000" cy="4844143"/>
          </a:xfrm>
          <a:prstGeom prst="rect">
            <a:avLst/>
          </a:prstGeom>
        </p:spPr>
      </p:pic>
      <p:sp>
        <p:nvSpPr>
          <p:cNvPr id="2" name="Rectangle 1"/>
          <p:cNvSpPr/>
          <p:nvPr/>
        </p:nvSpPr>
        <p:spPr>
          <a:xfrm rot="20572609">
            <a:off x="4523898" y="3155579"/>
            <a:ext cx="1852098" cy="7021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solidFill>
                  <a:srgbClr val="92D050"/>
                </a:solidFill>
              </a:rPr>
              <a:t>THANKS YOU….</a:t>
            </a:r>
            <a:endParaRPr lang="en-US" dirty="0">
              <a:solidFill>
                <a:srgbClr val="92D050"/>
              </a:solidFill>
            </a:endParaRPr>
          </a:p>
        </p:txBody>
      </p:sp>
    </p:spTree>
    <p:extLst>
      <p:ext uri="{BB962C8B-B14F-4D97-AF65-F5344CB8AC3E}">
        <p14:creationId xmlns:p14="http://schemas.microsoft.com/office/powerpoint/2010/main" val="630698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ctrTitle"/>
          </p:nvPr>
        </p:nvSpPr>
        <p:spPr>
          <a:xfrm>
            <a:off x="648300" y="4539400"/>
            <a:ext cx="3530700" cy="1576000"/>
          </a:xfrm>
          <a:prstGeom prst="rect">
            <a:avLst/>
          </a:prstGeom>
        </p:spPr>
        <p:txBody>
          <a:bodyPr spcFirstLastPara="1" wrap="square" lIns="91425" tIns="91425" rIns="91425" bIns="91425" anchor="b" anchorCtr="0">
            <a:noAutofit/>
          </a:bodyPr>
          <a:lstStyle/>
          <a:p>
            <a:pPr lvl="0"/>
            <a:r>
              <a:rPr lang="en" dirty="0" smtClean="0"/>
              <a:t>MOBILE  </a:t>
            </a:r>
            <a:r>
              <a:rPr lang="en" dirty="0" smtClean="0">
                <a:solidFill>
                  <a:srgbClr val="8BC34A"/>
                </a:solidFill>
              </a:rPr>
              <a:t>ANDROID</a:t>
            </a:r>
            <a:r>
              <a:rPr lang="en" dirty="0">
                <a:solidFill>
                  <a:srgbClr val="8BC34A"/>
                </a:solidFill>
              </a:rPr>
              <a:t/>
            </a:r>
            <a:br>
              <a:rPr lang="en" dirty="0">
                <a:solidFill>
                  <a:srgbClr val="8BC34A"/>
                </a:solidFill>
              </a:rPr>
            </a:br>
            <a:r>
              <a:rPr lang="en" dirty="0" smtClean="0"/>
              <a:t>PROGRAMMING</a:t>
            </a:r>
            <a:endParaRPr dirty="0"/>
          </a:p>
        </p:txBody>
      </p:sp>
      <p:grpSp>
        <p:nvGrpSpPr>
          <p:cNvPr id="77" name="Google Shape;77;p14"/>
          <p:cNvGrpSpPr/>
          <p:nvPr/>
        </p:nvGrpSpPr>
        <p:grpSpPr>
          <a:xfrm>
            <a:off x="3708035" y="3922731"/>
            <a:ext cx="502625" cy="595448"/>
            <a:chOff x="5292575" y="3681900"/>
            <a:chExt cx="420150" cy="373275"/>
          </a:xfrm>
        </p:grpSpPr>
        <p:sp>
          <p:nvSpPr>
            <p:cNvPr id="78" name="Google Shape;78;p1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79" name="Google Shape;79;p1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0" name="Google Shape;80;p1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1" name="Google Shape;81;p1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2" name="Google Shape;82;p1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3" name="Google Shape;83;p1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84" name="Google Shape;84;p1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10000" cy="3810000"/>
          </a:xfrm>
          <a:prstGeom prst="rect">
            <a:avLst/>
          </a:prstGeom>
        </p:spPr>
      </p:pic>
      <p:sp>
        <p:nvSpPr>
          <p:cNvPr id="2" name="Oval Callout 1"/>
          <p:cNvSpPr/>
          <p:nvPr/>
        </p:nvSpPr>
        <p:spPr>
          <a:xfrm>
            <a:off x="1997495" y="47759"/>
            <a:ext cx="1295400" cy="533400"/>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10000"/>
                  </a:schemeClr>
                </a:solidFill>
              </a:rPr>
              <a:t>Hello, Friends..</a:t>
            </a:r>
            <a:endParaRPr lang="en-US" sz="1400" dirty="0">
              <a:solidFill>
                <a:schemeClr val="tx2">
                  <a:lumMod val="10000"/>
                </a:schemeClr>
              </a:solidFill>
            </a:endParaRPr>
          </a:p>
        </p:txBody>
      </p:sp>
    </p:spTree>
    <p:extLst>
      <p:ext uri="{BB962C8B-B14F-4D97-AF65-F5344CB8AC3E}">
        <p14:creationId xmlns:p14="http://schemas.microsoft.com/office/powerpoint/2010/main" val="3364460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524000"/>
            <a:ext cx="366316" cy="533400"/>
          </a:xfrm>
          <a:prstGeom prst="rect">
            <a:avLst/>
          </a:prstGeom>
        </p:spPr>
      </p:pic>
      <p:sp>
        <p:nvSpPr>
          <p:cNvPr id="6" name="Rectangle 5"/>
          <p:cNvSpPr/>
          <p:nvPr/>
        </p:nvSpPr>
        <p:spPr>
          <a:xfrm>
            <a:off x="0" y="5638800"/>
            <a:ext cx="9144000" cy="12192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4828343"/>
            <a:ext cx="792956" cy="738188"/>
          </a:xfrm>
          <a:prstGeom prst="rect">
            <a:avLst/>
          </a:prstGeom>
        </p:spPr>
      </p:pic>
      <p:sp>
        <p:nvSpPr>
          <p:cNvPr id="8" name="object 7"/>
          <p:cNvSpPr txBox="1">
            <a:spLocks/>
          </p:cNvSpPr>
          <p:nvPr/>
        </p:nvSpPr>
        <p:spPr>
          <a:xfrm>
            <a:off x="206004" y="41467"/>
            <a:ext cx="8732017" cy="694105"/>
          </a:xfrm>
          <a:prstGeom prst="rect">
            <a:avLst/>
          </a:prstGeom>
        </p:spPr>
        <p:txBody>
          <a:bodyPr spcFirstLastPara="1" vert="horz" wrap="square" lIns="0" tIns="230192" rIns="0" bIns="0" rtlCol="0" anchor="b" anchorCtr="0">
            <a:spAutoFit/>
          </a:bodyPr>
          <a:lstStyle>
            <a:lvl1pPr lvl="0" algn="ctr" defTabSz="914400" rtl="0" eaLnBrk="1" latinLnBrk="0" hangingPunct="1">
              <a:spcBef>
                <a:spcPts val="0"/>
              </a:spcBef>
              <a:spcAft>
                <a:spcPts val="0"/>
              </a:spcAft>
              <a:buSzPts val="3000"/>
              <a:buNone/>
              <a:defRPr sz="3000" kern="1200">
                <a:solidFill>
                  <a:schemeClr val="tx1"/>
                </a:solidFill>
                <a:latin typeface="+mj-lt"/>
                <a:ea typeface="+mj-ea"/>
                <a:cs typeface="+mj-c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marL="5564505"/>
            <a:r>
              <a:rPr lang="en-US" spc="-25" dirty="0" err="1" smtClean="0">
                <a:solidFill>
                  <a:srgbClr val="92D050"/>
                </a:solidFill>
                <a:latin typeface="Trebuchet MS"/>
                <a:cs typeface="Trebuchet MS"/>
              </a:rPr>
              <a:t>Ap</a:t>
            </a:r>
            <a:r>
              <a:rPr lang="en-US" spc="-20" dirty="0" err="1" smtClean="0">
                <a:solidFill>
                  <a:srgbClr val="92D050"/>
                </a:solidFill>
                <a:latin typeface="Trebuchet MS"/>
                <a:cs typeface="Trebuchet MS"/>
              </a:rPr>
              <a:t>a</a:t>
            </a:r>
            <a:r>
              <a:rPr lang="en-US" spc="145" dirty="0" smtClean="0">
                <a:solidFill>
                  <a:srgbClr val="92D050"/>
                </a:solidFill>
                <a:latin typeface="Times New Roman"/>
                <a:cs typeface="Times New Roman"/>
              </a:rPr>
              <a:t> </a:t>
            </a:r>
            <a:r>
              <a:rPr lang="en-US" spc="-5" dirty="0" err="1" smtClean="0">
                <a:solidFill>
                  <a:srgbClr val="92D050"/>
                </a:solidFill>
                <a:latin typeface="Trebuchet MS"/>
                <a:cs typeface="Trebuchet MS"/>
              </a:rPr>
              <a:t>it</a:t>
            </a:r>
            <a:r>
              <a:rPr lang="en-US" dirty="0" err="1" smtClean="0">
                <a:solidFill>
                  <a:srgbClr val="92D050"/>
                </a:solidFill>
                <a:latin typeface="Trebuchet MS"/>
                <a:cs typeface="Trebuchet MS"/>
              </a:rPr>
              <a:t>u</a:t>
            </a:r>
            <a:r>
              <a:rPr lang="en-US" spc="35" dirty="0" smtClean="0">
                <a:solidFill>
                  <a:srgbClr val="92D050"/>
                </a:solidFill>
                <a:latin typeface="Times New Roman"/>
                <a:cs typeface="Times New Roman"/>
              </a:rPr>
              <a:t> </a:t>
            </a:r>
            <a:r>
              <a:rPr lang="en-US" spc="-5" dirty="0" smtClean="0">
                <a:solidFill>
                  <a:srgbClr val="92D050"/>
                </a:solidFill>
                <a:latin typeface="Trebuchet MS"/>
                <a:cs typeface="Trebuchet MS"/>
              </a:rPr>
              <a:t>A</a:t>
            </a:r>
            <a:r>
              <a:rPr lang="en-US" spc="5" dirty="0" smtClean="0">
                <a:solidFill>
                  <a:srgbClr val="92D050"/>
                </a:solidFill>
                <a:latin typeface="Trebuchet MS"/>
                <a:cs typeface="Trebuchet MS"/>
              </a:rPr>
              <a:t>n</a:t>
            </a:r>
            <a:r>
              <a:rPr lang="en-US" spc="-15" dirty="0" smtClean="0">
                <a:solidFill>
                  <a:srgbClr val="92D050"/>
                </a:solidFill>
                <a:latin typeface="Trebuchet MS"/>
                <a:cs typeface="Trebuchet MS"/>
              </a:rPr>
              <a:t>droid?</a:t>
            </a:r>
            <a:endParaRPr lang="en-US" dirty="0">
              <a:solidFill>
                <a:srgbClr val="92D050"/>
              </a:solidFill>
              <a:latin typeface="Trebuchet MS"/>
              <a:cs typeface="Trebuchet MS"/>
            </a:endParaRPr>
          </a:p>
        </p:txBody>
      </p:sp>
      <p:sp>
        <p:nvSpPr>
          <p:cNvPr id="9" name="object 9"/>
          <p:cNvSpPr/>
          <p:nvPr/>
        </p:nvSpPr>
        <p:spPr>
          <a:xfrm>
            <a:off x="89065" y="1219008"/>
            <a:ext cx="3045204" cy="1193925"/>
          </a:xfrm>
          <a:prstGeom prst="rect">
            <a:avLst/>
          </a:prstGeom>
          <a:blipFill>
            <a:blip r:embed="rId4" cstate="print"/>
            <a:stretch>
              <a:fillRect/>
            </a:stretch>
          </a:blipFill>
        </p:spPr>
        <p:txBody>
          <a:bodyPr wrap="square" lIns="0" tIns="0" rIns="0" bIns="0" rtlCol="0"/>
          <a:lstStyle/>
          <a:p>
            <a:endParaRPr/>
          </a:p>
        </p:txBody>
      </p:sp>
      <p:sp>
        <p:nvSpPr>
          <p:cNvPr id="10" name="object 8"/>
          <p:cNvSpPr txBox="1"/>
          <p:nvPr/>
        </p:nvSpPr>
        <p:spPr>
          <a:xfrm>
            <a:off x="2514616" y="2667023"/>
            <a:ext cx="5790565" cy="1741887"/>
          </a:xfrm>
          <a:prstGeom prst="rect">
            <a:avLst/>
          </a:prstGeom>
        </p:spPr>
        <p:txBody>
          <a:bodyPr vert="horz" wrap="square" lIns="0" tIns="0" rIns="0" bIns="0" rtlCol="0">
            <a:spAutoFit/>
          </a:bodyPr>
          <a:lstStyle/>
          <a:p>
            <a:pPr marL="12700">
              <a:lnSpc>
                <a:spcPct val="100000"/>
              </a:lnSpc>
            </a:pPr>
            <a:r>
              <a:rPr sz="1800" dirty="0">
                <a:solidFill>
                  <a:srgbClr val="92D050"/>
                </a:solidFill>
                <a:latin typeface="+mj-lt"/>
                <a:cs typeface="Arial"/>
              </a:rPr>
              <a:t>Android</a:t>
            </a:r>
            <a:r>
              <a:rPr sz="1800" spc="5" dirty="0">
                <a:solidFill>
                  <a:srgbClr val="92D050"/>
                </a:solidFill>
                <a:latin typeface="+mj-lt"/>
                <a:cs typeface="Times New Roman"/>
              </a:rPr>
              <a:t> </a:t>
            </a:r>
            <a:r>
              <a:rPr sz="1800" spc="-5" dirty="0">
                <a:solidFill>
                  <a:srgbClr val="92D050"/>
                </a:solidFill>
                <a:latin typeface="+mj-lt"/>
                <a:cs typeface="Arial"/>
              </a:rPr>
              <a:t>adala</a:t>
            </a:r>
            <a:r>
              <a:rPr sz="1800" dirty="0">
                <a:solidFill>
                  <a:srgbClr val="92D050"/>
                </a:solidFill>
                <a:latin typeface="+mj-lt"/>
                <a:cs typeface="Arial"/>
              </a:rPr>
              <a:t>h</a:t>
            </a:r>
            <a:r>
              <a:rPr sz="1800" spc="5" dirty="0">
                <a:solidFill>
                  <a:srgbClr val="92D050"/>
                </a:solidFill>
                <a:latin typeface="+mj-lt"/>
                <a:cs typeface="Times New Roman"/>
              </a:rPr>
              <a:t> </a:t>
            </a:r>
            <a:r>
              <a:rPr sz="1800" dirty="0">
                <a:solidFill>
                  <a:srgbClr val="92D050"/>
                </a:solidFill>
                <a:latin typeface="+mj-lt"/>
                <a:cs typeface="Arial"/>
              </a:rPr>
              <a:t>sistem</a:t>
            </a:r>
            <a:r>
              <a:rPr sz="1800" spc="50" dirty="0">
                <a:solidFill>
                  <a:srgbClr val="92D050"/>
                </a:solidFill>
                <a:latin typeface="+mj-lt"/>
                <a:cs typeface="Times New Roman"/>
              </a:rPr>
              <a:t> </a:t>
            </a:r>
            <a:r>
              <a:rPr sz="1800" spc="-5" dirty="0">
                <a:solidFill>
                  <a:srgbClr val="92D050"/>
                </a:solidFill>
                <a:latin typeface="+mj-lt"/>
                <a:cs typeface="Arial"/>
              </a:rPr>
              <a:t>operas</a:t>
            </a:r>
            <a:r>
              <a:rPr sz="1800" dirty="0">
                <a:solidFill>
                  <a:srgbClr val="92D050"/>
                </a:solidFill>
                <a:latin typeface="+mj-lt"/>
                <a:cs typeface="Arial"/>
              </a:rPr>
              <a:t>i</a:t>
            </a:r>
            <a:r>
              <a:rPr sz="1800" spc="10" dirty="0">
                <a:solidFill>
                  <a:srgbClr val="92D050"/>
                </a:solidFill>
                <a:latin typeface="+mj-lt"/>
                <a:cs typeface="Times New Roman"/>
              </a:rPr>
              <a:t> </a:t>
            </a:r>
            <a:r>
              <a:rPr sz="1800" spc="-40" dirty="0">
                <a:solidFill>
                  <a:srgbClr val="92D050"/>
                </a:solidFill>
                <a:latin typeface="+mj-lt"/>
                <a:cs typeface="Arial"/>
              </a:rPr>
              <a:t>y</a:t>
            </a:r>
            <a:r>
              <a:rPr sz="1800" spc="-5" dirty="0">
                <a:solidFill>
                  <a:srgbClr val="92D050"/>
                </a:solidFill>
                <a:latin typeface="+mj-lt"/>
                <a:cs typeface="Arial"/>
              </a:rPr>
              <a:t>an</a:t>
            </a:r>
            <a:r>
              <a:rPr sz="1800" dirty="0">
                <a:solidFill>
                  <a:srgbClr val="92D050"/>
                </a:solidFill>
                <a:latin typeface="+mj-lt"/>
                <a:cs typeface="Arial"/>
              </a:rPr>
              <a:t>g</a:t>
            </a:r>
            <a:r>
              <a:rPr sz="1800" spc="85" dirty="0">
                <a:solidFill>
                  <a:srgbClr val="92D050"/>
                </a:solidFill>
                <a:latin typeface="+mj-lt"/>
                <a:cs typeface="Times New Roman"/>
              </a:rPr>
              <a:t> </a:t>
            </a:r>
            <a:r>
              <a:rPr sz="1800" spc="-5" dirty="0">
                <a:solidFill>
                  <a:srgbClr val="92D050"/>
                </a:solidFill>
                <a:latin typeface="+mj-lt"/>
                <a:cs typeface="Arial"/>
              </a:rPr>
              <a:t>di</a:t>
            </a:r>
            <a:r>
              <a:rPr sz="1800" spc="15" dirty="0">
                <a:solidFill>
                  <a:srgbClr val="92D050"/>
                </a:solidFill>
                <a:latin typeface="+mj-lt"/>
                <a:cs typeface="Arial"/>
              </a:rPr>
              <a:t>k</a:t>
            </a:r>
            <a:r>
              <a:rPr sz="1800" spc="-5" dirty="0">
                <a:solidFill>
                  <a:srgbClr val="92D050"/>
                </a:solidFill>
                <a:latin typeface="+mj-lt"/>
                <a:cs typeface="Arial"/>
              </a:rPr>
              <a:t>eluarka</a:t>
            </a:r>
            <a:r>
              <a:rPr sz="1800" dirty="0">
                <a:solidFill>
                  <a:srgbClr val="92D050"/>
                </a:solidFill>
                <a:latin typeface="+mj-lt"/>
                <a:cs typeface="Arial"/>
              </a:rPr>
              <a:t>n</a:t>
            </a:r>
            <a:r>
              <a:rPr sz="1800" spc="-35" dirty="0">
                <a:solidFill>
                  <a:srgbClr val="92D050"/>
                </a:solidFill>
                <a:latin typeface="+mj-lt"/>
                <a:cs typeface="Times New Roman"/>
              </a:rPr>
              <a:t> </a:t>
            </a:r>
            <a:r>
              <a:rPr sz="1800" spc="-5" dirty="0">
                <a:solidFill>
                  <a:srgbClr val="92D050"/>
                </a:solidFill>
                <a:latin typeface="+mj-lt"/>
                <a:cs typeface="Arial"/>
              </a:rPr>
              <a:t>oleh</a:t>
            </a:r>
            <a:endParaRPr sz="1800" dirty="0">
              <a:solidFill>
                <a:srgbClr val="92D050"/>
              </a:solidFill>
              <a:latin typeface="+mj-lt"/>
              <a:cs typeface="Arial"/>
            </a:endParaRPr>
          </a:p>
          <a:p>
            <a:pPr marL="12700">
              <a:lnSpc>
                <a:spcPct val="100000"/>
              </a:lnSpc>
              <a:spcBef>
                <a:spcPts val="40"/>
              </a:spcBef>
            </a:pPr>
            <a:r>
              <a:rPr sz="1800" dirty="0">
                <a:solidFill>
                  <a:srgbClr val="92D050"/>
                </a:solidFill>
                <a:latin typeface="+mj-lt"/>
                <a:cs typeface="Arial"/>
              </a:rPr>
              <a:t>Go</a:t>
            </a:r>
            <a:r>
              <a:rPr sz="1800" spc="-10" dirty="0">
                <a:solidFill>
                  <a:srgbClr val="92D050"/>
                </a:solidFill>
                <a:latin typeface="+mj-lt"/>
                <a:cs typeface="Arial"/>
              </a:rPr>
              <a:t>o</a:t>
            </a:r>
            <a:r>
              <a:rPr sz="1800" spc="-5" dirty="0">
                <a:solidFill>
                  <a:srgbClr val="92D050"/>
                </a:solidFill>
                <a:latin typeface="+mj-lt"/>
                <a:cs typeface="Arial"/>
              </a:rPr>
              <a:t>gl</a:t>
            </a:r>
            <a:r>
              <a:rPr sz="1800" dirty="0">
                <a:solidFill>
                  <a:srgbClr val="92D050"/>
                </a:solidFill>
                <a:latin typeface="+mj-lt"/>
                <a:cs typeface="Arial"/>
              </a:rPr>
              <a:t>e</a:t>
            </a:r>
            <a:r>
              <a:rPr sz="1800" spc="5" dirty="0">
                <a:solidFill>
                  <a:srgbClr val="92D050"/>
                </a:solidFill>
                <a:latin typeface="+mj-lt"/>
                <a:cs typeface="Times New Roman"/>
              </a:rPr>
              <a:t> </a:t>
            </a:r>
            <a:r>
              <a:rPr sz="1800" spc="-45" dirty="0">
                <a:solidFill>
                  <a:srgbClr val="92D050"/>
                </a:solidFill>
                <a:latin typeface="+mj-lt"/>
                <a:cs typeface="Arial"/>
              </a:rPr>
              <a:t>y</a:t>
            </a:r>
            <a:r>
              <a:rPr sz="1800" spc="-5" dirty="0">
                <a:solidFill>
                  <a:srgbClr val="92D050"/>
                </a:solidFill>
                <a:latin typeface="+mj-lt"/>
                <a:cs typeface="Arial"/>
              </a:rPr>
              <a:t>an</a:t>
            </a:r>
            <a:r>
              <a:rPr sz="1800" dirty="0">
                <a:solidFill>
                  <a:srgbClr val="92D050"/>
                </a:solidFill>
                <a:latin typeface="+mj-lt"/>
                <a:cs typeface="Arial"/>
              </a:rPr>
              <a:t>g</a:t>
            </a:r>
            <a:r>
              <a:rPr sz="1800" spc="80" dirty="0">
                <a:solidFill>
                  <a:srgbClr val="92D050"/>
                </a:solidFill>
                <a:latin typeface="+mj-lt"/>
                <a:cs typeface="Times New Roman"/>
              </a:rPr>
              <a:t> </a:t>
            </a:r>
            <a:r>
              <a:rPr sz="1800" spc="-5" dirty="0">
                <a:solidFill>
                  <a:srgbClr val="92D050"/>
                </a:solidFill>
                <a:latin typeface="+mj-lt"/>
                <a:cs typeface="Arial"/>
              </a:rPr>
              <a:t>dib</a:t>
            </a:r>
            <a:r>
              <a:rPr sz="1800" spc="-10" dirty="0">
                <a:solidFill>
                  <a:srgbClr val="92D050"/>
                </a:solidFill>
                <a:latin typeface="+mj-lt"/>
                <a:cs typeface="Arial"/>
              </a:rPr>
              <a:t>u</a:t>
            </a:r>
            <a:r>
              <a:rPr sz="1800" spc="-5" dirty="0">
                <a:solidFill>
                  <a:srgbClr val="92D050"/>
                </a:solidFill>
                <a:latin typeface="+mj-lt"/>
                <a:cs typeface="Arial"/>
              </a:rPr>
              <a:t>a</a:t>
            </a:r>
            <a:r>
              <a:rPr sz="1800" dirty="0">
                <a:solidFill>
                  <a:srgbClr val="92D050"/>
                </a:solidFill>
                <a:latin typeface="+mj-lt"/>
                <a:cs typeface="Arial"/>
              </a:rPr>
              <a:t>t</a:t>
            </a:r>
            <a:r>
              <a:rPr sz="1800" spc="25" dirty="0">
                <a:solidFill>
                  <a:srgbClr val="92D050"/>
                </a:solidFill>
                <a:latin typeface="+mj-lt"/>
                <a:cs typeface="Times New Roman"/>
              </a:rPr>
              <a:t> </a:t>
            </a:r>
            <a:r>
              <a:rPr sz="1800" spc="15" dirty="0">
                <a:solidFill>
                  <a:srgbClr val="92D050"/>
                </a:solidFill>
                <a:latin typeface="+mj-lt"/>
                <a:cs typeface="Arial"/>
              </a:rPr>
              <a:t>k</a:t>
            </a:r>
            <a:r>
              <a:rPr sz="1800" spc="-5" dirty="0">
                <a:solidFill>
                  <a:srgbClr val="92D050"/>
                </a:solidFill>
                <a:latin typeface="+mj-lt"/>
                <a:cs typeface="Arial"/>
              </a:rPr>
              <a:t>hu</a:t>
            </a:r>
            <a:r>
              <a:rPr sz="1800" spc="-10" dirty="0">
                <a:solidFill>
                  <a:srgbClr val="92D050"/>
                </a:solidFill>
                <a:latin typeface="+mj-lt"/>
                <a:cs typeface="Arial"/>
              </a:rPr>
              <a:t>s</a:t>
            </a:r>
            <a:r>
              <a:rPr sz="1800" spc="-5" dirty="0">
                <a:solidFill>
                  <a:srgbClr val="92D050"/>
                </a:solidFill>
                <a:latin typeface="+mj-lt"/>
                <a:cs typeface="Arial"/>
              </a:rPr>
              <a:t>u</a:t>
            </a:r>
            <a:r>
              <a:rPr sz="1800" dirty="0">
                <a:solidFill>
                  <a:srgbClr val="92D050"/>
                </a:solidFill>
                <a:latin typeface="+mj-lt"/>
                <a:cs typeface="Arial"/>
              </a:rPr>
              <a:t>s</a:t>
            </a:r>
            <a:r>
              <a:rPr sz="1800" spc="25" dirty="0">
                <a:solidFill>
                  <a:srgbClr val="92D050"/>
                </a:solidFill>
                <a:latin typeface="+mj-lt"/>
                <a:cs typeface="Times New Roman"/>
              </a:rPr>
              <a:t> </a:t>
            </a:r>
            <a:r>
              <a:rPr sz="1800" spc="-5" dirty="0" err="1">
                <a:solidFill>
                  <a:srgbClr val="92D050"/>
                </a:solidFill>
                <a:latin typeface="+mj-lt"/>
                <a:cs typeface="Arial"/>
              </a:rPr>
              <a:t>un</a:t>
            </a:r>
            <a:r>
              <a:rPr sz="1800" spc="-10" dirty="0" err="1">
                <a:solidFill>
                  <a:srgbClr val="92D050"/>
                </a:solidFill>
                <a:latin typeface="+mj-lt"/>
                <a:cs typeface="Arial"/>
              </a:rPr>
              <a:t>t</a:t>
            </a:r>
            <a:r>
              <a:rPr sz="1800" spc="-5" dirty="0" err="1">
                <a:solidFill>
                  <a:srgbClr val="92D050"/>
                </a:solidFill>
                <a:latin typeface="+mj-lt"/>
                <a:cs typeface="Arial"/>
              </a:rPr>
              <a:t>u</a:t>
            </a:r>
            <a:r>
              <a:rPr sz="1800" dirty="0" err="1">
                <a:solidFill>
                  <a:srgbClr val="92D050"/>
                </a:solidFill>
                <a:latin typeface="+mj-lt"/>
                <a:cs typeface="Arial"/>
              </a:rPr>
              <a:t>k</a:t>
            </a:r>
            <a:r>
              <a:rPr sz="1800" spc="5" dirty="0">
                <a:solidFill>
                  <a:srgbClr val="92D050"/>
                </a:solidFill>
                <a:latin typeface="+mj-lt"/>
                <a:cs typeface="Times New Roman"/>
              </a:rPr>
              <a:t> </a:t>
            </a:r>
            <a:r>
              <a:rPr sz="1800" dirty="0" smtClean="0">
                <a:solidFill>
                  <a:srgbClr val="92D050"/>
                </a:solidFill>
                <a:latin typeface="+mj-lt"/>
                <a:cs typeface="Arial"/>
              </a:rPr>
              <a:t>s</a:t>
            </a:r>
            <a:r>
              <a:rPr sz="1800" spc="15" dirty="0" smtClean="0">
                <a:solidFill>
                  <a:srgbClr val="92D050"/>
                </a:solidFill>
                <a:latin typeface="+mj-lt"/>
                <a:cs typeface="Arial"/>
              </a:rPr>
              <a:t>m</a:t>
            </a:r>
            <a:r>
              <a:rPr sz="1800" spc="-5" dirty="0" smtClean="0">
                <a:solidFill>
                  <a:srgbClr val="92D050"/>
                </a:solidFill>
                <a:latin typeface="+mj-lt"/>
                <a:cs typeface="Arial"/>
              </a:rPr>
              <a:t>artpho</a:t>
            </a:r>
            <a:r>
              <a:rPr sz="1800" spc="-10" dirty="0" smtClean="0">
                <a:solidFill>
                  <a:srgbClr val="92D050"/>
                </a:solidFill>
                <a:latin typeface="+mj-lt"/>
                <a:cs typeface="Arial"/>
              </a:rPr>
              <a:t>n</a:t>
            </a:r>
            <a:r>
              <a:rPr sz="1800" dirty="0" smtClean="0">
                <a:solidFill>
                  <a:srgbClr val="92D050"/>
                </a:solidFill>
                <a:latin typeface="+mj-lt"/>
                <a:cs typeface="Arial"/>
              </a:rPr>
              <a:t>e</a:t>
            </a:r>
            <a:r>
              <a:rPr lang="en-US" spc="30" dirty="0" smtClean="0">
                <a:solidFill>
                  <a:srgbClr val="92D050"/>
                </a:solidFill>
                <a:latin typeface="+mj-lt"/>
                <a:cs typeface="Times New Roman"/>
              </a:rPr>
              <a:t>, Smart </a:t>
            </a:r>
            <a:r>
              <a:rPr lang="en-US" spc="30" dirty="0" err="1" smtClean="0">
                <a:solidFill>
                  <a:srgbClr val="92D050"/>
                </a:solidFill>
                <a:latin typeface="+mj-lt"/>
                <a:cs typeface="Times New Roman"/>
              </a:rPr>
              <a:t>Tv</a:t>
            </a:r>
            <a:r>
              <a:rPr lang="en-US" spc="30" dirty="0" smtClean="0">
                <a:solidFill>
                  <a:srgbClr val="92D050"/>
                </a:solidFill>
                <a:latin typeface="+mj-lt"/>
                <a:cs typeface="Times New Roman"/>
              </a:rPr>
              <a:t> </a:t>
            </a:r>
            <a:r>
              <a:rPr lang="en-US" spc="30" dirty="0" err="1" smtClean="0">
                <a:solidFill>
                  <a:srgbClr val="92D050"/>
                </a:solidFill>
                <a:latin typeface="+mj-lt"/>
                <a:cs typeface="Times New Roman"/>
              </a:rPr>
              <a:t>dan</a:t>
            </a:r>
            <a:r>
              <a:rPr lang="en-US" spc="30" dirty="0" smtClean="0">
                <a:solidFill>
                  <a:srgbClr val="92D050"/>
                </a:solidFill>
                <a:latin typeface="+mj-lt"/>
                <a:cs typeface="Times New Roman"/>
              </a:rPr>
              <a:t> Tablet</a:t>
            </a:r>
            <a:r>
              <a:rPr sz="1800" spc="-5" dirty="0" smtClean="0">
                <a:solidFill>
                  <a:srgbClr val="92D050"/>
                </a:solidFill>
                <a:latin typeface="+mj-lt"/>
                <a:cs typeface="Arial"/>
              </a:rPr>
              <a:t>.</a:t>
            </a:r>
            <a:endParaRPr sz="1800" dirty="0">
              <a:solidFill>
                <a:srgbClr val="92D050"/>
              </a:solidFill>
              <a:latin typeface="+mj-lt"/>
              <a:cs typeface="Arial"/>
            </a:endParaRPr>
          </a:p>
          <a:p>
            <a:pPr>
              <a:lnSpc>
                <a:spcPct val="100000"/>
              </a:lnSpc>
              <a:spcBef>
                <a:spcPts val="51"/>
              </a:spcBef>
            </a:pPr>
            <a:endParaRPr sz="2200" dirty="0">
              <a:solidFill>
                <a:srgbClr val="92D050"/>
              </a:solidFill>
              <a:latin typeface="+mj-lt"/>
              <a:cs typeface="Times New Roman"/>
            </a:endParaRPr>
          </a:p>
          <a:p>
            <a:pPr marL="469900" marR="187960">
              <a:lnSpc>
                <a:spcPct val="101000"/>
              </a:lnSpc>
            </a:pPr>
            <a:r>
              <a:rPr sz="1800" dirty="0">
                <a:solidFill>
                  <a:srgbClr val="92D050"/>
                </a:solidFill>
                <a:latin typeface="+mj-lt"/>
                <a:cs typeface="Arial"/>
              </a:rPr>
              <a:t>Op</a:t>
            </a:r>
            <a:r>
              <a:rPr sz="1800" spc="-10" dirty="0">
                <a:solidFill>
                  <a:srgbClr val="92D050"/>
                </a:solidFill>
                <a:latin typeface="+mj-lt"/>
                <a:cs typeface="Arial"/>
              </a:rPr>
              <a:t>e</a:t>
            </a:r>
            <a:r>
              <a:rPr sz="1800" dirty="0">
                <a:solidFill>
                  <a:srgbClr val="92D050"/>
                </a:solidFill>
                <a:latin typeface="+mj-lt"/>
                <a:cs typeface="Arial"/>
              </a:rPr>
              <a:t>n</a:t>
            </a:r>
            <a:r>
              <a:rPr sz="1800" spc="25" dirty="0">
                <a:solidFill>
                  <a:srgbClr val="92D050"/>
                </a:solidFill>
                <a:latin typeface="+mj-lt"/>
                <a:cs typeface="Times New Roman"/>
              </a:rPr>
              <a:t> </a:t>
            </a:r>
            <a:r>
              <a:rPr sz="1800" dirty="0">
                <a:solidFill>
                  <a:srgbClr val="92D050"/>
                </a:solidFill>
                <a:latin typeface="+mj-lt"/>
                <a:cs typeface="Arial"/>
              </a:rPr>
              <a:t>So</a:t>
            </a:r>
            <a:r>
              <a:rPr sz="1800" spc="-10" dirty="0">
                <a:solidFill>
                  <a:srgbClr val="92D050"/>
                </a:solidFill>
                <a:latin typeface="+mj-lt"/>
                <a:cs typeface="Arial"/>
              </a:rPr>
              <a:t>u</a:t>
            </a:r>
            <a:r>
              <a:rPr sz="1800" dirty="0">
                <a:solidFill>
                  <a:srgbClr val="92D050"/>
                </a:solidFill>
                <a:latin typeface="+mj-lt"/>
                <a:cs typeface="Arial"/>
              </a:rPr>
              <a:t>rce,</a:t>
            </a:r>
            <a:r>
              <a:rPr sz="1800" spc="10" dirty="0">
                <a:solidFill>
                  <a:srgbClr val="92D050"/>
                </a:solidFill>
                <a:latin typeface="+mj-lt"/>
                <a:cs typeface="Times New Roman"/>
              </a:rPr>
              <a:t> </a:t>
            </a:r>
            <a:r>
              <a:rPr sz="1800" dirty="0">
                <a:solidFill>
                  <a:srgbClr val="92D050"/>
                </a:solidFill>
                <a:latin typeface="+mj-lt"/>
                <a:cs typeface="Arial"/>
              </a:rPr>
              <a:t>se</a:t>
            </a:r>
            <a:r>
              <a:rPr sz="1800" spc="-10" dirty="0">
                <a:solidFill>
                  <a:srgbClr val="92D050"/>
                </a:solidFill>
                <a:latin typeface="+mj-lt"/>
                <a:cs typeface="Arial"/>
              </a:rPr>
              <a:t>h</a:t>
            </a:r>
            <a:r>
              <a:rPr sz="1800" spc="-5" dirty="0">
                <a:solidFill>
                  <a:srgbClr val="92D050"/>
                </a:solidFill>
                <a:latin typeface="+mj-lt"/>
                <a:cs typeface="Arial"/>
              </a:rPr>
              <a:t>ing</a:t>
            </a:r>
            <a:r>
              <a:rPr sz="1800" spc="-10" dirty="0">
                <a:solidFill>
                  <a:srgbClr val="92D050"/>
                </a:solidFill>
                <a:latin typeface="+mj-lt"/>
                <a:cs typeface="Arial"/>
              </a:rPr>
              <a:t>g</a:t>
            </a:r>
            <a:r>
              <a:rPr sz="1800" dirty="0">
                <a:solidFill>
                  <a:srgbClr val="92D050"/>
                </a:solidFill>
                <a:latin typeface="+mj-lt"/>
                <a:cs typeface="Arial"/>
              </a:rPr>
              <a:t>a</a:t>
            </a:r>
            <a:r>
              <a:rPr sz="1800" spc="45" dirty="0">
                <a:solidFill>
                  <a:srgbClr val="92D050"/>
                </a:solidFill>
                <a:latin typeface="+mj-lt"/>
                <a:cs typeface="Times New Roman"/>
              </a:rPr>
              <a:t> </a:t>
            </a:r>
            <a:r>
              <a:rPr sz="1800" spc="-5" dirty="0">
                <a:solidFill>
                  <a:srgbClr val="92D050"/>
                </a:solidFill>
                <a:latin typeface="+mj-lt"/>
                <a:cs typeface="Arial"/>
              </a:rPr>
              <a:t>ba</a:t>
            </a:r>
            <a:r>
              <a:rPr sz="1800" spc="-10" dirty="0">
                <a:solidFill>
                  <a:srgbClr val="92D050"/>
                </a:solidFill>
                <a:latin typeface="+mj-lt"/>
                <a:cs typeface="Arial"/>
              </a:rPr>
              <a:t>n</a:t>
            </a:r>
            <a:r>
              <a:rPr sz="1800" spc="-45" dirty="0">
                <a:solidFill>
                  <a:srgbClr val="92D050"/>
                </a:solidFill>
                <a:latin typeface="+mj-lt"/>
                <a:cs typeface="Arial"/>
              </a:rPr>
              <a:t>y</a:t>
            </a:r>
            <a:r>
              <a:rPr sz="1800" spc="-5" dirty="0">
                <a:solidFill>
                  <a:srgbClr val="92D050"/>
                </a:solidFill>
                <a:latin typeface="+mj-lt"/>
                <a:cs typeface="Arial"/>
              </a:rPr>
              <a:t>a</a:t>
            </a:r>
            <a:r>
              <a:rPr sz="1800" dirty="0">
                <a:solidFill>
                  <a:srgbClr val="92D050"/>
                </a:solidFill>
                <a:latin typeface="+mj-lt"/>
                <a:cs typeface="Arial"/>
              </a:rPr>
              <a:t>k</a:t>
            </a:r>
            <a:r>
              <a:rPr sz="1800" spc="40" dirty="0">
                <a:solidFill>
                  <a:srgbClr val="92D050"/>
                </a:solidFill>
                <a:latin typeface="+mj-lt"/>
                <a:cs typeface="Times New Roman"/>
              </a:rPr>
              <a:t> </a:t>
            </a:r>
            <a:r>
              <a:rPr sz="1800" spc="-5" dirty="0">
                <a:solidFill>
                  <a:srgbClr val="92D050"/>
                </a:solidFill>
                <a:latin typeface="+mj-lt"/>
                <a:cs typeface="Arial"/>
              </a:rPr>
              <a:t>pro</a:t>
            </a:r>
            <a:r>
              <a:rPr sz="1800" spc="-10" dirty="0">
                <a:solidFill>
                  <a:srgbClr val="92D050"/>
                </a:solidFill>
                <a:latin typeface="+mj-lt"/>
                <a:cs typeface="Arial"/>
              </a:rPr>
              <a:t>d</a:t>
            </a:r>
            <a:r>
              <a:rPr sz="1800" spc="-5" dirty="0">
                <a:solidFill>
                  <a:srgbClr val="92D050"/>
                </a:solidFill>
                <a:latin typeface="+mj-lt"/>
                <a:cs typeface="Arial"/>
              </a:rPr>
              <a:t>us</a:t>
            </a:r>
            <a:r>
              <a:rPr sz="1800" spc="-10" dirty="0">
                <a:solidFill>
                  <a:srgbClr val="92D050"/>
                </a:solidFill>
                <a:latin typeface="+mj-lt"/>
                <a:cs typeface="Arial"/>
              </a:rPr>
              <a:t>e</a:t>
            </a:r>
            <a:r>
              <a:rPr sz="1800" dirty="0">
                <a:solidFill>
                  <a:srgbClr val="92D050"/>
                </a:solidFill>
                <a:latin typeface="+mj-lt"/>
                <a:cs typeface="Arial"/>
              </a:rPr>
              <a:t>n</a:t>
            </a:r>
            <a:r>
              <a:rPr sz="1800" dirty="0">
                <a:solidFill>
                  <a:srgbClr val="92D050"/>
                </a:solidFill>
                <a:latin typeface="+mj-lt"/>
                <a:cs typeface="Times New Roman"/>
              </a:rPr>
              <a:t> </a:t>
            </a:r>
            <a:r>
              <a:rPr sz="1800" dirty="0">
                <a:solidFill>
                  <a:srgbClr val="92D050"/>
                </a:solidFill>
                <a:latin typeface="+mj-lt"/>
                <a:cs typeface="Arial"/>
              </a:rPr>
              <a:t>s</a:t>
            </a:r>
            <a:r>
              <a:rPr sz="1800" spc="15" dirty="0">
                <a:solidFill>
                  <a:srgbClr val="92D050"/>
                </a:solidFill>
                <a:latin typeface="+mj-lt"/>
                <a:cs typeface="Arial"/>
              </a:rPr>
              <a:t>m</a:t>
            </a:r>
            <a:r>
              <a:rPr sz="1800" spc="-5" dirty="0">
                <a:solidFill>
                  <a:srgbClr val="92D050"/>
                </a:solidFill>
                <a:latin typeface="+mj-lt"/>
                <a:cs typeface="Arial"/>
              </a:rPr>
              <a:t>artphon</a:t>
            </a:r>
            <a:r>
              <a:rPr sz="1800" dirty="0">
                <a:solidFill>
                  <a:srgbClr val="92D050"/>
                </a:solidFill>
                <a:latin typeface="+mj-lt"/>
                <a:cs typeface="Arial"/>
              </a:rPr>
              <a:t>e</a:t>
            </a:r>
            <a:r>
              <a:rPr sz="1800" spc="25" dirty="0">
                <a:solidFill>
                  <a:srgbClr val="92D050"/>
                </a:solidFill>
                <a:latin typeface="+mj-lt"/>
                <a:cs typeface="Times New Roman"/>
              </a:rPr>
              <a:t> </a:t>
            </a:r>
            <a:r>
              <a:rPr sz="1800" spc="15" dirty="0">
                <a:solidFill>
                  <a:srgbClr val="92D050"/>
                </a:solidFill>
                <a:latin typeface="+mj-lt"/>
                <a:cs typeface="Arial"/>
              </a:rPr>
              <a:t>m</a:t>
            </a:r>
            <a:r>
              <a:rPr sz="1800" spc="-5" dirty="0">
                <a:solidFill>
                  <a:srgbClr val="92D050"/>
                </a:solidFill>
                <a:latin typeface="+mj-lt"/>
                <a:cs typeface="Arial"/>
              </a:rPr>
              <a:t>enggun</a:t>
            </a:r>
            <a:r>
              <a:rPr sz="1800" spc="-10" dirty="0">
                <a:solidFill>
                  <a:srgbClr val="92D050"/>
                </a:solidFill>
                <a:latin typeface="+mj-lt"/>
                <a:cs typeface="Arial"/>
              </a:rPr>
              <a:t>a</a:t>
            </a:r>
            <a:r>
              <a:rPr sz="1800" spc="15" dirty="0">
                <a:solidFill>
                  <a:srgbClr val="92D050"/>
                </a:solidFill>
                <a:latin typeface="+mj-lt"/>
                <a:cs typeface="Arial"/>
              </a:rPr>
              <a:t>k</a:t>
            </a:r>
            <a:r>
              <a:rPr sz="1800" spc="-5" dirty="0">
                <a:solidFill>
                  <a:srgbClr val="92D050"/>
                </a:solidFill>
                <a:latin typeface="+mj-lt"/>
                <a:cs typeface="Arial"/>
              </a:rPr>
              <a:t>a</a:t>
            </a:r>
            <a:r>
              <a:rPr sz="1800" dirty="0">
                <a:solidFill>
                  <a:srgbClr val="92D050"/>
                </a:solidFill>
                <a:latin typeface="+mj-lt"/>
                <a:cs typeface="Arial"/>
              </a:rPr>
              <a:t>n</a:t>
            </a:r>
            <a:r>
              <a:rPr sz="1800" spc="-80" dirty="0">
                <a:solidFill>
                  <a:srgbClr val="92D050"/>
                </a:solidFill>
                <a:latin typeface="+mj-lt"/>
                <a:cs typeface="Times New Roman"/>
              </a:rPr>
              <a:t> </a:t>
            </a:r>
            <a:r>
              <a:rPr sz="1800" dirty="0">
                <a:solidFill>
                  <a:srgbClr val="92D050"/>
                </a:solidFill>
                <a:latin typeface="+mj-lt"/>
                <a:cs typeface="Arial"/>
              </a:rPr>
              <a:t>Android</a:t>
            </a:r>
            <a:r>
              <a:rPr sz="1800" spc="5" dirty="0">
                <a:solidFill>
                  <a:srgbClr val="92D050"/>
                </a:solidFill>
                <a:latin typeface="+mj-lt"/>
                <a:cs typeface="Times New Roman"/>
              </a:rPr>
              <a:t> </a:t>
            </a:r>
            <a:r>
              <a:rPr sz="1800" dirty="0">
                <a:solidFill>
                  <a:srgbClr val="92D050"/>
                </a:solidFill>
                <a:latin typeface="+mj-lt"/>
                <a:cs typeface="Arial"/>
              </a:rPr>
              <a:t>sebagai</a:t>
            </a:r>
            <a:r>
              <a:rPr sz="1800" spc="-80" dirty="0">
                <a:solidFill>
                  <a:srgbClr val="92D050"/>
                </a:solidFill>
                <a:latin typeface="+mj-lt"/>
                <a:cs typeface="Times New Roman"/>
              </a:rPr>
              <a:t> </a:t>
            </a:r>
            <a:r>
              <a:rPr sz="1800" dirty="0">
                <a:solidFill>
                  <a:srgbClr val="92D050"/>
                </a:solidFill>
                <a:latin typeface="+mj-lt"/>
                <a:cs typeface="Arial"/>
              </a:rPr>
              <a:t>sistem</a:t>
            </a:r>
            <a:r>
              <a:rPr sz="1800" dirty="0">
                <a:solidFill>
                  <a:srgbClr val="92D050"/>
                </a:solidFill>
                <a:latin typeface="+mj-lt"/>
                <a:cs typeface="Times New Roman"/>
              </a:rPr>
              <a:t> </a:t>
            </a:r>
            <a:r>
              <a:rPr sz="1800" spc="-5" dirty="0" err="1">
                <a:solidFill>
                  <a:srgbClr val="92D050"/>
                </a:solidFill>
                <a:latin typeface="+mj-lt"/>
                <a:cs typeface="Arial"/>
              </a:rPr>
              <a:t>operasin</a:t>
            </a:r>
            <a:r>
              <a:rPr sz="1800" spc="-45" dirty="0" err="1">
                <a:solidFill>
                  <a:srgbClr val="92D050"/>
                </a:solidFill>
                <a:latin typeface="+mj-lt"/>
                <a:cs typeface="Arial"/>
              </a:rPr>
              <a:t>y</a:t>
            </a:r>
            <a:r>
              <a:rPr sz="1800" spc="-15" dirty="0" err="1">
                <a:solidFill>
                  <a:srgbClr val="92D050"/>
                </a:solidFill>
                <a:latin typeface="+mj-lt"/>
                <a:cs typeface="Arial"/>
              </a:rPr>
              <a:t>a</a:t>
            </a:r>
            <a:r>
              <a:rPr sz="1800" spc="-15" dirty="0" smtClean="0">
                <a:solidFill>
                  <a:srgbClr val="92D050"/>
                </a:solidFill>
                <a:latin typeface="+mj-lt"/>
                <a:cs typeface="Arial"/>
              </a:rPr>
              <a:t>.</a:t>
            </a:r>
            <a:r>
              <a:rPr sz="1800" spc="-5" dirty="0" smtClean="0">
                <a:solidFill>
                  <a:srgbClr val="92D050"/>
                </a:solidFill>
                <a:latin typeface="+mj-lt"/>
                <a:cs typeface="Arial"/>
              </a:rPr>
              <a:t>.</a:t>
            </a:r>
            <a:endParaRPr sz="1800" dirty="0">
              <a:solidFill>
                <a:srgbClr val="92D050"/>
              </a:solidFill>
              <a:latin typeface="+mj-lt"/>
              <a:cs typeface="Arial"/>
            </a:endParaRPr>
          </a:p>
        </p:txBody>
      </p:sp>
    </p:spTree>
    <p:extLst>
      <p:ext uri="{BB962C8B-B14F-4D97-AF65-F5344CB8AC3E}">
        <p14:creationId xmlns:p14="http://schemas.microsoft.com/office/powerpoint/2010/main" val="363919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8.33333E-7 1.97965E-6 L 0.94844 -0.00208 " pathEditMode="relative" rAng="0" ptsTypes="AA">
                                      <p:cBhvr>
                                        <p:cTn id="24" dur="2000" fill="hold"/>
                                        <p:tgtEl>
                                          <p:spTgt spid="7"/>
                                        </p:tgtEl>
                                        <p:attrNameLst>
                                          <p:attrName>ppt_x</p:attrName>
                                          <p:attrName>ppt_y</p:attrName>
                                        </p:attrNameLst>
                                      </p:cBhvr>
                                      <p:rCtr x="4741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06004" y="195823"/>
            <a:ext cx="8732017" cy="917850"/>
          </a:xfrm>
          <a:prstGeom prst="rect">
            <a:avLst/>
          </a:prstGeom>
        </p:spPr>
        <p:txBody>
          <a:bodyPr vert="horz" wrap="square" lIns="0" tIns="299373" rIns="0" bIns="0" rtlCol="0">
            <a:spAutoFit/>
          </a:bodyPr>
          <a:lstStyle/>
          <a:p>
            <a:pPr marL="1070610">
              <a:lnSpc>
                <a:spcPct val="100000"/>
              </a:lnSpc>
            </a:pPr>
            <a:r>
              <a:rPr sz="4000" spc="-340" dirty="0">
                <a:solidFill>
                  <a:srgbClr val="FFFFFF"/>
                </a:solidFill>
              </a:rPr>
              <a:t>S</a:t>
            </a:r>
            <a:r>
              <a:rPr sz="4000" spc="-305" dirty="0">
                <a:solidFill>
                  <a:srgbClr val="FFFFFF"/>
                </a:solidFill>
              </a:rPr>
              <a:t>e</a:t>
            </a:r>
            <a:r>
              <a:rPr sz="4000" spc="-310" dirty="0">
                <a:solidFill>
                  <a:srgbClr val="FFFFFF"/>
                </a:solidFill>
              </a:rPr>
              <a:t>j</a:t>
            </a:r>
            <a:r>
              <a:rPr sz="4000" spc="-305" dirty="0">
                <a:solidFill>
                  <a:srgbClr val="FFFFFF"/>
                </a:solidFill>
              </a:rPr>
              <a:t>a</a:t>
            </a:r>
            <a:r>
              <a:rPr sz="4000" spc="-300" dirty="0">
                <a:solidFill>
                  <a:srgbClr val="FFFFFF"/>
                </a:solidFill>
              </a:rPr>
              <a:t>r</a:t>
            </a:r>
            <a:r>
              <a:rPr sz="4000" spc="-305" dirty="0">
                <a:solidFill>
                  <a:srgbClr val="FFFFFF"/>
                </a:solidFill>
              </a:rPr>
              <a:t>a</a:t>
            </a:r>
            <a:r>
              <a:rPr sz="4000" spc="-25" dirty="0">
                <a:solidFill>
                  <a:srgbClr val="FFFFFF"/>
                </a:solidFill>
              </a:rPr>
              <a:t>h</a:t>
            </a:r>
            <a:r>
              <a:rPr sz="4000" spc="-445" dirty="0">
                <a:solidFill>
                  <a:srgbClr val="FFFFFF"/>
                </a:solidFill>
                <a:latin typeface="Times New Roman"/>
                <a:cs typeface="Times New Roman"/>
              </a:rPr>
              <a:t> </a:t>
            </a:r>
            <a:r>
              <a:rPr sz="4000" spc="-380" dirty="0">
                <a:solidFill>
                  <a:srgbClr val="FFFFFF"/>
                </a:solidFill>
              </a:rPr>
              <a:t>P</a:t>
            </a:r>
            <a:r>
              <a:rPr sz="4000" spc="-345" dirty="0">
                <a:solidFill>
                  <a:srgbClr val="FFFFFF"/>
                </a:solidFill>
              </a:rPr>
              <a:t>e</a:t>
            </a:r>
            <a:r>
              <a:rPr sz="4000" spc="-340" dirty="0">
                <a:solidFill>
                  <a:srgbClr val="FFFFFF"/>
                </a:solidFill>
              </a:rPr>
              <a:t>r</a:t>
            </a:r>
            <a:r>
              <a:rPr sz="4000" spc="-345" dirty="0">
                <a:solidFill>
                  <a:srgbClr val="FFFFFF"/>
                </a:solidFill>
              </a:rPr>
              <a:t>ke</a:t>
            </a:r>
            <a:r>
              <a:rPr sz="4000" spc="-340" dirty="0">
                <a:solidFill>
                  <a:srgbClr val="FFFFFF"/>
                </a:solidFill>
              </a:rPr>
              <a:t>m</a:t>
            </a:r>
            <a:r>
              <a:rPr sz="4000" spc="-370" dirty="0">
                <a:solidFill>
                  <a:srgbClr val="FFFFFF"/>
                </a:solidFill>
              </a:rPr>
              <a:t>b</a:t>
            </a:r>
            <a:r>
              <a:rPr sz="4000" spc="-345" dirty="0">
                <a:solidFill>
                  <a:srgbClr val="FFFFFF"/>
                </a:solidFill>
              </a:rPr>
              <a:t>a</a:t>
            </a:r>
            <a:r>
              <a:rPr sz="4000" spc="-370" dirty="0">
                <a:solidFill>
                  <a:srgbClr val="FFFFFF"/>
                </a:solidFill>
              </a:rPr>
              <a:t>ng</a:t>
            </a:r>
            <a:r>
              <a:rPr sz="4000" spc="-345" dirty="0">
                <a:solidFill>
                  <a:srgbClr val="FFFFFF"/>
                </a:solidFill>
              </a:rPr>
              <a:t>a</a:t>
            </a:r>
            <a:r>
              <a:rPr sz="4000" spc="-25" dirty="0">
                <a:solidFill>
                  <a:srgbClr val="FFFFFF"/>
                </a:solidFill>
              </a:rPr>
              <a:t>n</a:t>
            </a:r>
            <a:r>
              <a:rPr sz="4000" spc="-100" dirty="0">
                <a:solidFill>
                  <a:srgbClr val="FFFFFF"/>
                </a:solidFill>
                <a:latin typeface="Times New Roman"/>
                <a:cs typeface="Times New Roman"/>
              </a:rPr>
              <a:t> </a:t>
            </a:r>
            <a:r>
              <a:rPr sz="4000" spc="-370" dirty="0">
                <a:solidFill>
                  <a:srgbClr val="FFFFFF"/>
                </a:solidFill>
              </a:rPr>
              <a:t>A</a:t>
            </a:r>
            <a:r>
              <a:rPr sz="4000" spc="-390" dirty="0">
                <a:solidFill>
                  <a:srgbClr val="FFFFFF"/>
                </a:solidFill>
              </a:rPr>
              <a:t>nd</a:t>
            </a:r>
            <a:r>
              <a:rPr sz="4000" spc="-360" dirty="0">
                <a:solidFill>
                  <a:srgbClr val="FFFFFF"/>
                </a:solidFill>
              </a:rPr>
              <a:t>r</a:t>
            </a:r>
            <a:r>
              <a:rPr sz="4000" spc="-390" dirty="0">
                <a:solidFill>
                  <a:srgbClr val="FFFFFF"/>
                </a:solidFill>
              </a:rPr>
              <a:t>o</a:t>
            </a:r>
            <a:r>
              <a:rPr sz="4000" spc="-370" dirty="0">
                <a:solidFill>
                  <a:srgbClr val="FFFFFF"/>
                </a:solidFill>
              </a:rPr>
              <a:t>i</a:t>
            </a:r>
            <a:r>
              <a:rPr sz="4000" spc="-25" dirty="0">
                <a:solidFill>
                  <a:srgbClr val="FFFFFF"/>
                </a:solidFill>
              </a:rPr>
              <a:t>d</a:t>
            </a:r>
            <a:endParaRPr sz="4000" dirty="0">
              <a:latin typeface="Times New Roman"/>
              <a:cs typeface="Times New Roman"/>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95051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244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0"/>
            <a:ext cx="4648200" cy="6858000"/>
          </a:xfrm>
          <a:prstGeom prst="rect">
            <a:avLst/>
          </a:prstGeom>
        </p:spPr>
      </p:pic>
      <p:sp>
        <p:nvSpPr>
          <p:cNvPr id="7" name="TextBox 6"/>
          <p:cNvSpPr txBox="1"/>
          <p:nvPr/>
        </p:nvSpPr>
        <p:spPr>
          <a:xfrm>
            <a:off x="3655180" y="2438400"/>
            <a:ext cx="1983620" cy="1569660"/>
          </a:xfrm>
          <a:prstGeom prst="rect">
            <a:avLst/>
          </a:prstGeom>
          <a:noFill/>
        </p:spPr>
        <p:txBody>
          <a:bodyPr wrap="none" rtlCol="0">
            <a:spAutoFit/>
          </a:bodyPr>
          <a:lstStyle/>
          <a:p>
            <a:r>
              <a:rPr lang="en-US" sz="9600" dirty="0" smtClean="0">
                <a:solidFill>
                  <a:srgbClr val="92D050"/>
                </a:solidFill>
                <a:latin typeface="Copperplate Gothic Bold" pitchFamily="34" charset="0"/>
              </a:rPr>
              <a:t>VS</a:t>
            </a:r>
            <a:endParaRPr lang="en-US" sz="9600" dirty="0">
              <a:solidFill>
                <a:srgbClr val="92D050"/>
              </a:solidFill>
              <a:latin typeface="Copperplate Gothic Bold" pitchFamily="34" charset="0"/>
            </a:endParaRPr>
          </a:p>
        </p:txBody>
      </p:sp>
    </p:spTree>
    <p:extLst>
      <p:ext uri="{BB962C8B-B14F-4D97-AF65-F5344CB8AC3E}">
        <p14:creationId xmlns:p14="http://schemas.microsoft.com/office/powerpoint/2010/main" val="1984774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20" y="1143000"/>
            <a:ext cx="8354680" cy="4419600"/>
          </a:xfrm>
          <a:prstGeom prst="rect">
            <a:avLst/>
          </a:prstGeom>
        </p:spPr>
      </p:pic>
    </p:spTree>
    <p:extLst>
      <p:ext uri="{BB962C8B-B14F-4D97-AF65-F5344CB8AC3E}">
        <p14:creationId xmlns:p14="http://schemas.microsoft.com/office/powerpoint/2010/main" val="1069715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1433079" y="2530623"/>
            <a:ext cx="2557653" cy="3324860"/>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3" name="object 3"/>
          <p:cNvSpPr/>
          <p:nvPr/>
        </p:nvSpPr>
        <p:spPr>
          <a:xfrm>
            <a:off x="4163338" y="2518968"/>
            <a:ext cx="3432169" cy="3336543"/>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
        <p:nvSpPr>
          <p:cNvPr id="5" name="object 5"/>
          <p:cNvSpPr/>
          <p:nvPr/>
        </p:nvSpPr>
        <p:spPr>
          <a:xfrm>
            <a:off x="91849" y="2054"/>
            <a:ext cx="98648" cy="1207169"/>
          </a:xfrm>
          <a:prstGeom prst="rect">
            <a:avLst/>
          </a:prstGeom>
          <a:solidFill>
            <a:srgbClr val="92D050"/>
          </a:solidFill>
        </p:spPr>
        <p:txBody>
          <a:bodyPr wrap="square" lIns="0" tIns="0" rIns="0" bIns="0" rtlCol="0"/>
          <a:lstStyle/>
          <a:p>
            <a:endParaRPr>
              <a:solidFill>
                <a:srgbClr val="92D050"/>
              </a:solidFill>
            </a:endParaRPr>
          </a:p>
        </p:txBody>
      </p:sp>
      <p:sp>
        <p:nvSpPr>
          <p:cNvPr id="7" name="object 7"/>
          <p:cNvSpPr txBox="1"/>
          <p:nvPr/>
        </p:nvSpPr>
        <p:spPr>
          <a:xfrm>
            <a:off x="820629" y="6190091"/>
            <a:ext cx="7727315" cy="215444"/>
          </a:xfrm>
          <a:prstGeom prst="rect">
            <a:avLst/>
          </a:prstGeom>
          <a:solidFill>
            <a:srgbClr val="FFFFFF"/>
          </a:solidFill>
        </p:spPr>
        <p:txBody>
          <a:bodyPr vert="horz" wrap="square" lIns="0" tIns="0" rIns="0" bIns="0" rtlCol="0">
            <a:spAutoFit/>
          </a:bodyPr>
          <a:lstStyle/>
          <a:p>
            <a:r>
              <a:rPr sz="1400" spc="-25" dirty="0">
                <a:solidFill>
                  <a:srgbClr val="535353"/>
                </a:solidFill>
                <a:latin typeface="Arial"/>
                <a:cs typeface="Arial"/>
              </a:rPr>
              <a:t>P</a:t>
            </a:r>
            <a:r>
              <a:rPr sz="1400" spc="-20" dirty="0">
                <a:solidFill>
                  <a:srgbClr val="535353"/>
                </a:solidFill>
                <a:latin typeface="Arial"/>
                <a:cs typeface="Arial"/>
              </a:rPr>
              <a:t>ad</a:t>
            </a:r>
            <a:r>
              <a:rPr sz="1400" dirty="0">
                <a:solidFill>
                  <a:srgbClr val="535353"/>
                </a:solidFill>
                <a:latin typeface="Arial"/>
                <a:cs typeface="Arial"/>
              </a:rPr>
              <a:t>a</a:t>
            </a:r>
            <a:r>
              <a:rPr sz="1400" spc="-50" dirty="0">
                <a:solidFill>
                  <a:srgbClr val="535353"/>
                </a:solidFill>
                <a:latin typeface="Times New Roman"/>
                <a:cs typeface="Times New Roman"/>
              </a:rPr>
              <a:t> </a:t>
            </a:r>
            <a:r>
              <a:rPr sz="1400" dirty="0">
                <a:solidFill>
                  <a:srgbClr val="535353"/>
                </a:solidFill>
                <a:latin typeface="Arial"/>
                <a:cs typeface="Arial"/>
              </a:rPr>
              <a:t>2014</a:t>
            </a:r>
            <a:r>
              <a:rPr sz="1400" spc="30" dirty="0">
                <a:solidFill>
                  <a:srgbClr val="535353"/>
                </a:solidFill>
                <a:latin typeface="Times New Roman"/>
                <a:cs typeface="Times New Roman"/>
              </a:rPr>
              <a:t> </a:t>
            </a:r>
            <a:r>
              <a:rPr sz="1400" spc="-45" dirty="0">
                <a:solidFill>
                  <a:srgbClr val="535353"/>
                </a:solidFill>
                <a:latin typeface="Arial"/>
                <a:cs typeface="Arial"/>
              </a:rPr>
              <a:t>G</a:t>
            </a:r>
            <a:r>
              <a:rPr sz="1400" spc="-20" dirty="0">
                <a:solidFill>
                  <a:srgbClr val="535353"/>
                </a:solidFill>
                <a:latin typeface="Arial"/>
                <a:cs typeface="Arial"/>
              </a:rPr>
              <a:t>oog</a:t>
            </a:r>
            <a:r>
              <a:rPr sz="1400" spc="-15" dirty="0">
                <a:solidFill>
                  <a:srgbClr val="535353"/>
                </a:solidFill>
                <a:latin typeface="Arial"/>
                <a:cs typeface="Arial"/>
              </a:rPr>
              <a:t>l</a:t>
            </a:r>
            <a:r>
              <a:rPr sz="1400" dirty="0">
                <a:solidFill>
                  <a:srgbClr val="535353"/>
                </a:solidFill>
                <a:latin typeface="Arial"/>
                <a:cs typeface="Arial"/>
              </a:rPr>
              <a:t>e</a:t>
            </a:r>
            <a:r>
              <a:rPr sz="1400" spc="-70" dirty="0">
                <a:solidFill>
                  <a:srgbClr val="535353"/>
                </a:solidFill>
                <a:latin typeface="Times New Roman"/>
                <a:cs typeface="Times New Roman"/>
              </a:rPr>
              <a:t> </a:t>
            </a:r>
            <a:r>
              <a:rPr sz="1400" dirty="0">
                <a:solidFill>
                  <a:srgbClr val="535353"/>
                </a:solidFill>
                <a:latin typeface="Arial"/>
                <a:cs typeface="Arial"/>
              </a:rPr>
              <a:t>m</a:t>
            </a:r>
            <a:r>
              <a:rPr sz="1400" spc="-25" dirty="0">
                <a:solidFill>
                  <a:srgbClr val="535353"/>
                </a:solidFill>
                <a:latin typeface="Arial"/>
                <a:cs typeface="Arial"/>
              </a:rPr>
              <a:t>e</a:t>
            </a:r>
            <a:r>
              <a:rPr sz="1400" spc="-20" dirty="0">
                <a:solidFill>
                  <a:srgbClr val="535353"/>
                </a:solidFill>
                <a:latin typeface="Arial"/>
                <a:cs typeface="Arial"/>
              </a:rPr>
              <a:t>nge</a:t>
            </a:r>
            <a:r>
              <a:rPr sz="1400" spc="-15" dirty="0">
                <a:solidFill>
                  <a:srgbClr val="535353"/>
                </a:solidFill>
                <a:latin typeface="Arial"/>
                <a:cs typeface="Arial"/>
              </a:rPr>
              <a:t>l</a:t>
            </a:r>
            <a:r>
              <a:rPr sz="1400" spc="-20" dirty="0">
                <a:solidFill>
                  <a:srgbClr val="535353"/>
                </a:solidFill>
                <a:latin typeface="Arial"/>
                <a:cs typeface="Arial"/>
              </a:rPr>
              <a:t>ua</a:t>
            </a:r>
            <a:r>
              <a:rPr sz="1400" spc="-30" dirty="0">
                <a:solidFill>
                  <a:srgbClr val="535353"/>
                </a:solidFill>
                <a:latin typeface="Arial"/>
                <a:cs typeface="Arial"/>
              </a:rPr>
              <a:t>r</a:t>
            </a:r>
            <a:r>
              <a:rPr sz="1400" spc="-20" dirty="0">
                <a:solidFill>
                  <a:srgbClr val="535353"/>
                </a:solidFill>
                <a:latin typeface="Arial"/>
                <a:cs typeface="Arial"/>
              </a:rPr>
              <a:t>ka</a:t>
            </a:r>
            <a:r>
              <a:rPr sz="1400" dirty="0">
                <a:solidFill>
                  <a:srgbClr val="535353"/>
                </a:solidFill>
                <a:latin typeface="Arial"/>
                <a:cs typeface="Arial"/>
              </a:rPr>
              <a:t>n</a:t>
            </a:r>
            <a:r>
              <a:rPr sz="1400" spc="70" dirty="0">
                <a:solidFill>
                  <a:srgbClr val="535353"/>
                </a:solidFill>
                <a:latin typeface="Times New Roman"/>
                <a:cs typeface="Times New Roman"/>
              </a:rPr>
              <a:t> </a:t>
            </a:r>
            <a:r>
              <a:rPr sz="1400" spc="-95" dirty="0">
                <a:solidFill>
                  <a:srgbClr val="535353"/>
                </a:solidFill>
                <a:latin typeface="Arial"/>
                <a:cs typeface="Arial"/>
              </a:rPr>
              <a:t>I</a:t>
            </a:r>
            <a:r>
              <a:rPr sz="1400" spc="-75" dirty="0">
                <a:solidFill>
                  <a:srgbClr val="535353"/>
                </a:solidFill>
                <a:latin typeface="Arial"/>
                <a:cs typeface="Arial"/>
              </a:rPr>
              <a:t>D</a:t>
            </a:r>
            <a:r>
              <a:rPr sz="1400" spc="-10" dirty="0">
                <a:solidFill>
                  <a:srgbClr val="535353"/>
                </a:solidFill>
                <a:latin typeface="Arial"/>
                <a:cs typeface="Arial"/>
              </a:rPr>
              <a:t>E</a:t>
            </a:r>
            <a:r>
              <a:rPr sz="1400" spc="-145" dirty="0">
                <a:solidFill>
                  <a:srgbClr val="535353"/>
                </a:solidFill>
                <a:latin typeface="Times New Roman"/>
                <a:cs typeface="Times New Roman"/>
              </a:rPr>
              <a:t> </a:t>
            </a:r>
            <a:r>
              <a:rPr sz="1400" spc="-65" dirty="0">
                <a:solidFill>
                  <a:srgbClr val="535353"/>
                </a:solidFill>
                <a:latin typeface="Arial"/>
                <a:cs typeface="Arial"/>
              </a:rPr>
              <a:t>y</a:t>
            </a:r>
            <a:r>
              <a:rPr sz="1400" spc="-20" dirty="0">
                <a:solidFill>
                  <a:srgbClr val="535353"/>
                </a:solidFill>
                <a:latin typeface="Arial"/>
                <a:cs typeface="Arial"/>
              </a:rPr>
              <a:t>an</a:t>
            </a:r>
            <a:r>
              <a:rPr sz="1400" dirty="0">
                <a:solidFill>
                  <a:srgbClr val="535353"/>
                </a:solidFill>
                <a:latin typeface="Arial"/>
                <a:cs typeface="Arial"/>
              </a:rPr>
              <a:t>g</a:t>
            </a:r>
            <a:r>
              <a:rPr sz="1400" spc="30" dirty="0">
                <a:solidFill>
                  <a:srgbClr val="535353"/>
                </a:solidFill>
                <a:latin typeface="Times New Roman"/>
                <a:cs typeface="Times New Roman"/>
              </a:rPr>
              <a:t> </a:t>
            </a:r>
            <a:r>
              <a:rPr sz="1400" spc="-5" dirty="0">
                <a:solidFill>
                  <a:srgbClr val="535353"/>
                </a:solidFill>
                <a:latin typeface="Arial"/>
                <a:cs typeface="Arial"/>
              </a:rPr>
              <a:t>berna</a:t>
            </a:r>
            <a:r>
              <a:rPr sz="1400" spc="15" dirty="0">
                <a:solidFill>
                  <a:srgbClr val="535353"/>
                </a:solidFill>
                <a:latin typeface="Arial"/>
                <a:cs typeface="Arial"/>
              </a:rPr>
              <a:t>m</a:t>
            </a:r>
            <a:r>
              <a:rPr sz="1400" dirty="0">
                <a:solidFill>
                  <a:srgbClr val="535353"/>
                </a:solidFill>
                <a:latin typeface="Arial"/>
                <a:cs typeface="Arial"/>
              </a:rPr>
              <a:t>a</a:t>
            </a:r>
            <a:r>
              <a:rPr sz="1400" spc="-130" dirty="0">
                <a:solidFill>
                  <a:srgbClr val="535353"/>
                </a:solidFill>
                <a:latin typeface="Times New Roman"/>
                <a:cs typeface="Times New Roman"/>
              </a:rPr>
              <a:t> </a:t>
            </a:r>
            <a:r>
              <a:rPr sz="1400" spc="-10" dirty="0">
                <a:solidFill>
                  <a:srgbClr val="535353"/>
                </a:solidFill>
                <a:latin typeface="Arial"/>
                <a:cs typeface="Arial"/>
              </a:rPr>
              <a:t>A</a:t>
            </a:r>
            <a:r>
              <a:rPr sz="1400" spc="-5" dirty="0">
                <a:solidFill>
                  <a:srgbClr val="535353"/>
                </a:solidFill>
                <a:latin typeface="Arial"/>
                <a:cs typeface="Arial"/>
              </a:rPr>
              <a:t>ndro</a:t>
            </a:r>
            <a:r>
              <a:rPr sz="1400" spc="5" dirty="0">
                <a:solidFill>
                  <a:srgbClr val="535353"/>
                </a:solidFill>
                <a:latin typeface="Arial"/>
                <a:cs typeface="Arial"/>
              </a:rPr>
              <a:t>i</a:t>
            </a:r>
            <a:r>
              <a:rPr sz="1400" dirty="0">
                <a:solidFill>
                  <a:srgbClr val="535353"/>
                </a:solidFill>
                <a:latin typeface="Arial"/>
                <a:cs typeface="Arial"/>
              </a:rPr>
              <a:t>d</a:t>
            </a:r>
            <a:r>
              <a:rPr sz="1400" spc="15" dirty="0">
                <a:solidFill>
                  <a:srgbClr val="535353"/>
                </a:solidFill>
                <a:latin typeface="Times New Roman"/>
                <a:cs typeface="Times New Roman"/>
              </a:rPr>
              <a:t> </a:t>
            </a:r>
            <a:r>
              <a:rPr sz="1400" spc="-10" dirty="0">
                <a:solidFill>
                  <a:srgbClr val="535353"/>
                </a:solidFill>
                <a:latin typeface="Arial"/>
                <a:cs typeface="Arial"/>
              </a:rPr>
              <a:t>S</a:t>
            </a:r>
            <a:r>
              <a:rPr sz="1400" spc="-15" dirty="0">
                <a:solidFill>
                  <a:srgbClr val="535353"/>
                </a:solidFill>
                <a:latin typeface="Arial"/>
                <a:cs typeface="Arial"/>
              </a:rPr>
              <a:t>t</a:t>
            </a:r>
            <a:r>
              <a:rPr sz="1400" spc="-5" dirty="0">
                <a:solidFill>
                  <a:srgbClr val="535353"/>
                </a:solidFill>
                <a:latin typeface="Arial"/>
                <a:cs typeface="Arial"/>
              </a:rPr>
              <a:t>ud</a:t>
            </a:r>
            <a:r>
              <a:rPr sz="1400" spc="10" dirty="0">
                <a:solidFill>
                  <a:srgbClr val="535353"/>
                </a:solidFill>
                <a:latin typeface="Arial"/>
                <a:cs typeface="Arial"/>
              </a:rPr>
              <a:t>i</a:t>
            </a:r>
            <a:r>
              <a:rPr sz="1400" dirty="0">
                <a:solidFill>
                  <a:srgbClr val="535353"/>
                </a:solidFill>
                <a:latin typeface="Arial"/>
                <a:cs typeface="Arial"/>
              </a:rPr>
              <a:t>o</a:t>
            </a:r>
            <a:r>
              <a:rPr sz="1400" spc="-5" dirty="0">
                <a:solidFill>
                  <a:srgbClr val="535353"/>
                </a:solidFill>
                <a:latin typeface="Times New Roman"/>
                <a:cs typeface="Times New Roman"/>
              </a:rPr>
              <a:t> </a:t>
            </a:r>
            <a:r>
              <a:rPr sz="1400" spc="-65" dirty="0">
                <a:solidFill>
                  <a:srgbClr val="535353"/>
                </a:solidFill>
                <a:latin typeface="Arial"/>
                <a:cs typeface="Arial"/>
              </a:rPr>
              <a:t>y</a:t>
            </a:r>
            <a:r>
              <a:rPr sz="1400" spc="-20" dirty="0">
                <a:solidFill>
                  <a:srgbClr val="535353"/>
                </a:solidFill>
                <a:latin typeface="Arial"/>
                <a:cs typeface="Arial"/>
              </a:rPr>
              <a:t>an</a:t>
            </a:r>
            <a:r>
              <a:rPr sz="1400" dirty="0">
                <a:solidFill>
                  <a:srgbClr val="535353"/>
                </a:solidFill>
                <a:latin typeface="Arial"/>
                <a:cs typeface="Arial"/>
              </a:rPr>
              <a:t>g</a:t>
            </a:r>
            <a:r>
              <a:rPr sz="1400" spc="30" dirty="0">
                <a:solidFill>
                  <a:srgbClr val="535353"/>
                </a:solidFill>
                <a:latin typeface="Times New Roman"/>
                <a:cs typeface="Times New Roman"/>
              </a:rPr>
              <a:t> </a:t>
            </a:r>
            <a:r>
              <a:rPr sz="1400" spc="-5" dirty="0">
                <a:solidFill>
                  <a:srgbClr val="535353"/>
                </a:solidFill>
                <a:latin typeface="Arial"/>
                <a:cs typeface="Arial"/>
              </a:rPr>
              <a:t>berbas</a:t>
            </a:r>
            <a:r>
              <a:rPr sz="1400" spc="5" dirty="0">
                <a:solidFill>
                  <a:srgbClr val="535353"/>
                </a:solidFill>
                <a:latin typeface="Arial"/>
                <a:cs typeface="Arial"/>
              </a:rPr>
              <a:t>i</a:t>
            </a:r>
            <a:r>
              <a:rPr sz="1400" dirty="0">
                <a:solidFill>
                  <a:srgbClr val="535353"/>
                </a:solidFill>
                <a:latin typeface="Arial"/>
                <a:cs typeface="Arial"/>
              </a:rPr>
              <a:t>s</a:t>
            </a:r>
            <a:r>
              <a:rPr sz="1400" spc="-20" dirty="0">
                <a:solidFill>
                  <a:srgbClr val="535353"/>
                </a:solidFill>
                <a:latin typeface="Arial"/>
                <a:cs typeface="Arial"/>
              </a:rPr>
              <a:t>k</a:t>
            </a:r>
            <a:r>
              <a:rPr sz="1400" spc="-5" dirty="0">
                <a:solidFill>
                  <a:srgbClr val="535353"/>
                </a:solidFill>
                <a:latin typeface="Arial"/>
                <a:cs typeface="Arial"/>
              </a:rPr>
              <a:t>a</a:t>
            </a:r>
            <a:r>
              <a:rPr sz="1400" dirty="0">
                <a:solidFill>
                  <a:srgbClr val="535353"/>
                </a:solidFill>
                <a:latin typeface="Arial"/>
                <a:cs typeface="Arial"/>
              </a:rPr>
              <a:t>n</a:t>
            </a:r>
            <a:r>
              <a:rPr sz="1400" spc="-45" dirty="0">
                <a:solidFill>
                  <a:srgbClr val="535353"/>
                </a:solidFill>
                <a:latin typeface="Times New Roman"/>
                <a:cs typeface="Times New Roman"/>
              </a:rPr>
              <a:t> </a:t>
            </a:r>
            <a:r>
              <a:rPr sz="1400" dirty="0">
                <a:solidFill>
                  <a:srgbClr val="535353"/>
                </a:solidFill>
                <a:latin typeface="Arial"/>
                <a:cs typeface="Arial"/>
              </a:rPr>
              <a:t>I</a:t>
            </a:r>
            <a:r>
              <a:rPr sz="1400" spc="15" dirty="0">
                <a:solidFill>
                  <a:srgbClr val="535353"/>
                </a:solidFill>
                <a:latin typeface="Arial"/>
                <a:cs typeface="Arial"/>
              </a:rPr>
              <a:t>n</a:t>
            </a:r>
            <a:r>
              <a:rPr sz="1400" dirty="0">
                <a:solidFill>
                  <a:srgbClr val="535353"/>
                </a:solidFill>
                <a:latin typeface="Arial"/>
                <a:cs typeface="Arial"/>
              </a:rPr>
              <a:t>t</a:t>
            </a:r>
            <a:r>
              <a:rPr sz="1400" spc="15" dirty="0">
                <a:solidFill>
                  <a:srgbClr val="535353"/>
                </a:solidFill>
                <a:latin typeface="Arial"/>
                <a:cs typeface="Arial"/>
              </a:rPr>
              <a:t>e</a:t>
            </a:r>
            <a:r>
              <a:rPr sz="1400" spc="25" dirty="0">
                <a:solidFill>
                  <a:srgbClr val="535353"/>
                </a:solidFill>
                <a:latin typeface="Arial"/>
                <a:cs typeface="Arial"/>
              </a:rPr>
              <a:t>ll</a:t>
            </a:r>
            <a:r>
              <a:rPr sz="1400" spc="5" dirty="0">
                <a:solidFill>
                  <a:srgbClr val="535353"/>
                </a:solidFill>
                <a:latin typeface="Arial"/>
                <a:cs typeface="Arial"/>
              </a:rPr>
              <a:t>i</a:t>
            </a:r>
            <a:r>
              <a:rPr sz="1400" spc="120" dirty="0">
                <a:solidFill>
                  <a:srgbClr val="535353"/>
                </a:solidFill>
                <a:latin typeface="Arial"/>
                <a:cs typeface="Arial"/>
              </a:rPr>
              <a:t>j</a:t>
            </a:r>
            <a:r>
              <a:rPr sz="1400" spc="-75" dirty="0">
                <a:solidFill>
                  <a:srgbClr val="535353"/>
                </a:solidFill>
                <a:latin typeface="Arial"/>
                <a:cs typeface="Arial"/>
              </a:rPr>
              <a:t>I</a:t>
            </a:r>
            <a:r>
              <a:rPr sz="1400" spc="-55" dirty="0">
                <a:solidFill>
                  <a:srgbClr val="535353"/>
                </a:solidFill>
                <a:latin typeface="Arial"/>
                <a:cs typeface="Arial"/>
              </a:rPr>
              <a:t>D</a:t>
            </a:r>
            <a:r>
              <a:rPr sz="1400" spc="-65" dirty="0">
                <a:solidFill>
                  <a:srgbClr val="535353"/>
                </a:solidFill>
                <a:latin typeface="Arial"/>
                <a:cs typeface="Arial"/>
              </a:rPr>
              <a:t>EA</a:t>
            </a:r>
            <a:r>
              <a:rPr sz="1400" spc="-5" dirty="0">
                <a:solidFill>
                  <a:srgbClr val="535353"/>
                </a:solidFill>
                <a:latin typeface="Arial"/>
                <a:cs typeface="Arial"/>
              </a:rPr>
              <a:t>.</a:t>
            </a:r>
            <a:endParaRPr sz="1400">
              <a:solidFill>
                <a:prstClr val="black"/>
              </a:solidFill>
              <a:latin typeface="Arial"/>
              <a:cs typeface="Arial"/>
            </a:endParaRPr>
          </a:p>
        </p:txBody>
      </p:sp>
      <p:sp>
        <p:nvSpPr>
          <p:cNvPr id="6" name="object 6"/>
          <p:cNvSpPr txBox="1">
            <a:spLocks noGrp="1"/>
          </p:cNvSpPr>
          <p:nvPr>
            <p:ph type="title"/>
          </p:nvPr>
        </p:nvSpPr>
        <p:spPr>
          <a:xfrm>
            <a:off x="259596" y="15"/>
            <a:ext cx="8732017" cy="1255793"/>
          </a:xfrm>
          <a:prstGeom prst="rect">
            <a:avLst/>
          </a:prstGeom>
          <a:solidFill>
            <a:srgbClr val="92D050"/>
          </a:solidFill>
        </p:spPr>
        <p:txBody>
          <a:bodyPr vert="horz" wrap="square" lIns="0" tIns="0" rIns="0" bIns="0" rtlCol="0">
            <a:spAutoFit/>
          </a:bodyPr>
          <a:lstStyle/>
          <a:p>
            <a:pPr marL="3014980" marR="5080">
              <a:lnSpc>
                <a:spcPct val="102099"/>
              </a:lnSpc>
            </a:pPr>
            <a:r>
              <a:rPr sz="1600" b="0" spc="-10" dirty="0">
                <a:solidFill>
                  <a:schemeClr val="bg1"/>
                </a:solidFill>
                <a:latin typeface="Arial"/>
                <a:cs typeface="Arial"/>
              </a:rPr>
              <a:t>A</a:t>
            </a:r>
            <a:r>
              <a:rPr sz="1600" b="0" spc="-15" dirty="0">
                <a:solidFill>
                  <a:schemeClr val="bg1"/>
                </a:solidFill>
                <a:latin typeface="Arial"/>
                <a:cs typeface="Arial"/>
              </a:rPr>
              <a:t>nd</a:t>
            </a:r>
            <a:r>
              <a:rPr sz="1600" b="0" dirty="0">
                <a:solidFill>
                  <a:schemeClr val="bg1"/>
                </a:solidFill>
                <a:latin typeface="Arial"/>
                <a:cs typeface="Arial"/>
              </a:rPr>
              <a:t>r</a:t>
            </a:r>
            <a:r>
              <a:rPr sz="1600" b="0" spc="-15" dirty="0">
                <a:solidFill>
                  <a:schemeClr val="bg1"/>
                </a:solidFill>
                <a:latin typeface="Arial"/>
                <a:cs typeface="Arial"/>
              </a:rPr>
              <a:t>o</a:t>
            </a:r>
            <a:r>
              <a:rPr sz="1600" b="0" spc="-5" dirty="0">
                <a:solidFill>
                  <a:schemeClr val="bg1"/>
                </a:solidFill>
                <a:latin typeface="Arial"/>
                <a:cs typeface="Arial"/>
              </a:rPr>
              <a:t>i</a:t>
            </a:r>
            <a:r>
              <a:rPr sz="1600" b="0" dirty="0">
                <a:solidFill>
                  <a:schemeClr val="bg1"/>
                </a:solidFill>
                <a:latin typeface="Arial"/>
                <a:cs typeface="Arial"/>
              </a:rPr>
              <a:t>d</a:t>
            </a:r>
            <a:r>
              <a:rPr sz="1600" b="0" spc="30" dirty="0">
                <a:solidFill>
                  <a:schemeClr val="bg1"/>
                </a:solidFill>
                <a:latin typeface="Times New Roman"/>
                <a:cs typeface="Times New Roman"/>
              </a:rPr>
              <a:t> </a:t>
            </a:r>
            <a:r>
              <a:rPr sz="1600" b="0" spc="-10" dirty="0">
                <a:solidFill>
                  <a:schemeClr val="bg1"/>
                </a:solidFill>
                <a:latin typeface="Arial"/>
                <a:cs typeface="Arial"/>
              </a:rPr>
              <a:t>S</a:t>
            </a:r>
            <a:r>
              <a:rPr sz="1600" b="0" spc="-15" dirty="0">
                <a:solidFill>
                  <a:schemeClr val="bg1"/>
                </a:solidFill>
                <a:latin typeface="Arial"/>
                <a:cs typeface="Arial"/>
              </a:rPr>
              <a:t>o</a:t>
            </a:r>
            <a:r>
              <a:rPr sz="1600" b="0" spc="10" dirty="0">
                <a:solidFill>
                  <a:schemeClr val="bg1"/>
                </a:solidFill>
                <a:latin typeface="Arial"/>
                <a:cs typeface="Arial"/>
              </a:rPr>
              <a:t>f</a:t>
            </a:r>
            <a:r>
              <a:rPr sz="1600" b="0" spc="-5" dirty="0">
                <a:solidFill>
                  <a:schemeClr val="bg1"/>
                </a:solidFill>
                <a:latin typeface="Arial"/>
                <a:cs typeface="Arial"/>
              </a:rPr>
              <a:t>t</a:t>
            </a:r>
            <a:r>
              <a:rPr sz="1600" b="0" spc="-20" dirty="0">
                <a:solidFill>
                  <a:schemeClr val="bg1"/>
                </a:solidFill>
                <a:latin typeface="Arial"/>
                <a:cs typeface="Arial"/>
              </a:rPr>
              <a:t>w</a:t>
            </a:r>
            <a:r>
              <a:rPr sz="1600" b="0" spc="-15" dirty="0">
                <a:solidFill>
                  <a:schemeClr val="bg1"/>
                </a:solidFill>
                <a:latin typeface="Arial"/>
                <a:cs typeface="Arial"/>
              </a:rPr>
              <a:t>a</a:t>
            </a:r>
            <a:r>
              <a:rPr sz="1600" b="0" dirty="0">
                <a:solidFill>
                  <a:schemeClr val="bg1"/>
                </a:solidFill>
                <a:latin typeface="Arial"/>
                <a:cs typeface="Arial"/>
              </a:rPr>
              <a:t>re</a:t>
            </a:r>
            <a:r>
              <a:rPr sz="1600" b="0" spc="5" dirty="0">
                <a:solidFill>
                  <a:schemeClr val="bg1"/>
                </a:solidFill>
                <a:latin typeface="Times New Roman"/>
                <a:cs typeface="Times New Roman"/>
              </a:rPr>
              <a:t> </a:t>
            </a:r>
            <a:r>
              <a:rPr sz="1600" b="0" spc="-5" dirty="0">
                <a:solidFill>
                  <a:schemeClr val="bg1"/>
                </a:solidFill>
                <a:latin typeface="Arial"/>
                <a:cs typeface="Arial"/>
              </a:rPr>
              <a:t>D</a:t>
            </a:r>
            <a:r>
              <a:rPr sz="1600" b="0" spc="-10" dirty="0">
                <a:solidFill>
                  <a:schemeClr val="bg1"/>
                </a:solidFill>
                <a:latin typeface="Arial"/>
                <a:cs typeface="Arial"/>
              </a:rPr>
              <a:t>e</a:t>
            </a:r>
            <a:r>
              <a:rPr sz="1600" b="0" spc="15" dirty="0">
                <a:solidFill>
                  <a:schemeClr val="bg1"/>
                </a:solidFill>
                <a:latin typeface="Arial"/>
                <a:cs typeface="Arial"/>
              </a:rPr>
              <a:t>v</a:t>
            </a:r>
            <a:r>
              <a:rPr sz="1600" b="0" spc="-15" dirty="0">
                <a:solidFill>
                  <a:schemeClr val="bg1"/>
                </a:solidFill>
                <a:latin typeface="Arial"/>
                <a:cs typeface="Arial"/>
              </a:rPr>
              <a:t>e</a:t>
            </a:r>
            <a:r>
              <a:rPr sz="1600" b="0" spc="-5" dirty="0">
                <a:solidFill>
                  <a:schemeClr val="bg1"/>
                </a:solidFill>
                <a:latin typeface="Arial"/>
                <a:cs typeface="Arial"/>
              </a:rPr>
              <a:t>l</a:t>
            </a:r>
            <a:r>
              <a:rPr sz="1600" b="0" spc="-10" dirty="0">
                <a:solidFill>
                  <a:schemeClr val="bg1"/>
                </a:solidFill>
                <a:latin typeface="Arial"/>
                <a:cs typeface="Arial"/>
              </a:rPr>
              <a:t>o</a:t>
            </a:r>
            <a:r>
              <a:rPr sz="1600" b="0" spc="-15" dirty="0">
                <a:solidFill>
                  <a:schemeClr val="bg1"/>
                </a:solidFill>
                <a:latin typeface="Arial"/>
                <a:cs typeface="Arial"/>
              </a:rPr>
              <a:t>p</a:t>
            </a:r>
            <a:r>
              <a:rPr sz="1600" b="0" dirty="0">
                <a:solidFill>
                  <a:schemeClr val="bg1"/>
                </a:solidFill>
                <a:latin typeface="Arial"/>
                <a:cs typeface="Arial"/>
              </a:rPr>
              <a:t>m</a:t>
            </a:r>
            <a:r>
              <a:rPr sz="1600" b="0" spc="-15" dirty="0">
                <a:solidFill>
                  <a:schemeClr val="bg1"/>
                </a:solidFill>
                <a:latin typeface="Arial"/>
                <a:cs typeface="Arial"/>
              </a:rPr>
              <a:t>en</a:t>
            </a:r>
            <a:r>
              <a:rPr sz="1600" b="0" dirty="0">
                <a:solidFill>
                  <a:schemeClr val="bg1"/>
                </a:solidFill>
                <a:latin typeface="Arial"/>
                <a:cs typeface="Arial"/>
              </a:rPr>
              <a:t>t</a:t>
            </a:r>
            <a:r>
              <a:rPr sz="1600" b="0" spc="15" dirty="0">
                <a:solidFill>
                  <a:schemeClr val="bg1"/>
                </a:solidFill>
                <a:latin typeface="Times New Roman"/>
                <a:cs typeface="Times New Roman"/>
              </a:rPr>
              <a:t> </a:t>
            </a:r>
            <a:r>
              <a:rPr sz="1600" b="0" spc="-10" dirty="0">
                <a:solidFill>
                  <a:schemeClr val="bg1"/>
                </a:solidFill>
                <a:latin typeface="Arial"/>
                <a:cs typeface="Arial"/>
              </a:rPr>
              <a:t>K</a:t>
            </a:r>
            <a:r>
              <a:rPr sz="1600" b="0" spc="-5" dirty="0">
                <a:solidFill>
                  <a:schemeClr val="bg1"/>
                </a:solidFill>
                <a:latin typeface="Arial"/>
                <a:cs typeface="Arial"/>
              </a:rPr>
              <a:t>i</a:t>
            </a:r>
            <a:r>
              <a:rPr sz="1600" b="0" dirty="0">
                <a:solidFill>
                  <a:schemeClr val="bg1"/>
                </a:solidFill>
                <a:latin typeface="Arial"/>
                <a:cs typeface="Arial"/>
              </a:rPr>
              <a:t>t</a:t>
            </a:r>
            <a:r>
              <a:rPr sz="1600" b="0" spc="35" dirty="0">
                <a:solidFill>
                  <a:schemeClr val="bg1"/>
                </a:solidFill>
                <a:latin typeface="Times New Roman"/>
                <a:cs typeface="Times New Roman"/>
              </a:rPr>
              <a:t> </a:t>
            </a:r>
            <a:r>
              <a:rPr sz="1600" b="0" dirty="0">
                <a:solidFill>
                  <a:schemeClr val="bg1"/>
                </a:solidFill>
                <a:latin typeface="Arial"/>
                <a:cs typeface="Arial"/>
              </a:rPr>
              <a:t>(</a:t>
            </a:r>
            <a:r>
              <a:rPr sz="1600" b="0" spc="-10" dirty="0">
                <a:solidFill>
                  <a:schemeClr val="bg1"/>
                </a:solidFill>
                <a:latin typeface="Arial"/>
                <a:cs typeface="Arial"/>
              </a:rPr>
              <a:t>S</a:t>
            </a:r>
            <a:r>
              <a:rPr sz="1600" b="0" spc="-5" dirty="0">
                <a:solidFill>
                  <a:schemeClr val="bg1"/>
                </a:solidFill>
                <a:latin typeface="Arial"/>
                <a:cs typeface="Arial"/>
              </a:rPr>
              <a:t>D</a:t>
            </a:r>
            <a:r>
              <a:rPr sz="1600" b="0" spc="-10" dirty="0">
                <a:solidFill>
                  <a:schemeClr val="bg1"/>
                </a:solidFill>
                <a:latin typeface="Arial"/>
                <a:cs typeface="Arial"/>
              </a:rPr>
              <a:t>K</a:t>
            </a:r>
            <a:r>
              <a:rPr sz="1600" b="0" dirty="0">
                <a:solidFill>
                  <a:schemeClr val="bg1"/>
                </a:solidFill>
                <a:latin typeface="Arial"/>
                <a:cs typeface="Arial"/>
              </a:rPr>
              <a:t>)</a:t>
            </a:r>
            <a:r>
              <a:rPr sz="1600" b="0" spc="45" dirty="0">
                <a:solidFill>
                  <a:schemeClr val="bg1"/>
                </a:solidFill>
                <a:latin typeface="Times New Roman"/>
                <a:cs typeface="Times New Roman"/>
              </a:rPr>
              <a:t> </a:t>
            </a:r>
            <a:r>
              <a:rPr sz="1600" b="0" dirty="0">
                <a:solidFill>
                  <a:schemeClr val="bg1"/>
                </a:solidFill>
                <a:latin typeface="Arial"/>
                <a:cs typeface="Arial"/>
              </a:rPr>
              <a:t>m</a:t>
            </a:r>
            <a:r>
              <a:rPr sz="1600" b="0" spc="-15" dirty="0">
                <a:solidFill>
                  <a:schemeClr val="bg1"/>
                </a:solidFill>
                <a:latin typeface="Arial"/>
                <a:cs typeface="Arial"/>
              </a:rPr>
              <a:t>e</a:t>
            </a:r>
            <a:r>
              <a:rPr sz="1600" b="0" dirty="0">
                <a:solidFill>
                  <a:schemeClr val="bg1"/>
                </a:solidFill>
                <a:latin typeface="Arial"/>
                <a:cs typeface="Arial"/>
              </a:rPr>
              <a:t>r</a:t>
            </a:r>
            <a:r>
              <a:rPr sz="1600" b="0" spc="-15" dirty="0">
                <a:solidFill>
                  <a:schemeClr val="bg1"/>
                </a:solidFill>
                <a:latin typeface="Arial"/>
                <a:cs typeface="Arial"/>
              </a:rPr>
              <a:t>upa</a:t>
            </a:r>
            <a:r>
              <a:rPr sz="1600" b="0" dirty="0">
                <a:solidFill>
                  <a:schemeClr val="bg1"/>
                </a:solidFill>
                <a:latin typeface="Arial"/>
                <a:cs typeface="Arial"/>
              </a:rPr>
              <a:t>k</a:t>
            </a:r>
            <a:r>
              <a:rPr sz="1600" b="0" spc="-15" dirty="0">
                <a:solidFill>
                  <a:schemeClr val="bg1"/>
                </a:solidFill>
                <a:latin typeface="Arial"/>
                <a:cs typeface="Arial"/>
              </a:rPr>
              <a:t>a</a:t>
            </a:r>
            <a:r>
              <a:rPr sz="1600" b="0" dirty="0">
                <a:solidFill>
                  <a:schemeClr val="bg1"/>
                </a:solidFill>
                <a:latin typeface="Arial"/>
                <a:cs typeface="Arial"/>
              </a:rPr>
              <a:t>n</a:t>
            </a:r>
            <a:r>
              <a:rPr sz="1600" b="0" spc="100" dirty="0">
                <a:solidFill>
                  <a:schemeClr val="bg1"/>
                </a:solidFill>
                <a:latin typeface="Times New Roman"/>
                <a:cs typeface="Times New Roman"/>
              </a:rPr>
              <a:t> </a:t>
            </a:r>
            <a:r>
              <a:rPr sz="1600" b="0" i="1" dirty="0">
                <a:solidFill>
                  <a:schemeClr val="bg1"/>
                </a:solidFill>
                <a:latin typeface="Arial"/>
                <a:cs typeface="Arial"/>
              </a:rPr>
              <a:t>kit</a:t>
            </a:r>
            <a:r>
              <a:rPr sz="1600" b="0" i="1" spc="35" dirty="0">
                <a:solidFill>
                  <a:schemeClr val="bg1"/>
                </a:solidFill>
                <a:latin typeface="Times New Roman"/>
                <a:cs typeface="Times New Roman"/>
              </a:rPr>
              <a:t> </a:t>
            </a:r>
            <a:r>
              <a:rPr sz="1600" b="0" spc="-25" dirty="0">
                <a:solidFill>
                  <a:schemeClr val="bg1"/>
                </a:solidFill>
                <a:latin typeface="Arial"/>
                <a:cs typeface="Arial"/>
              </a:rPr>
              <a:t>y</a:t>
            </a:r>
            <a:r>
              <a:rPr sz="1600" b="0" spc="-15" dirty="0">
                <a:solidFill>
                  <a:schemeClr val="bg1"/>
                </a:solidFill>
                <a:latin typeface="Arial"/>
                <a:cs typeface="Arial"/>
              </a:rPr>
              <a:t>an</a:t>
            </a:r>
            <a:r>
              <a:rPr sz="1600" b="0" dirty="0">
                <a:solidFill>
                  <a:schemeClr val="bg1"/>
                </a:solidFill>
                <a:latin typeface="Arial"/>
                <a:cs typeface="Arial"/>
              </a:rPr>
              <a:t>g</a:t>
            </a:r>
            <a:r>
              <a:rPr sz="1600" b="0" dirty="0">
                <a:solidFill>
                  <a:schemeClr val="bg1"/>
                </a:solidFill>
                <a:latin typeface="Times New Roman"/>
                <a:cs typeface="Times New Roman"/>
              </a:rPr>
              <a:t> </a:t>
            </a:r>
            <a:r>
              <a:rPr sz="1600" b="0" spc="-10" dirty="0">
                <a:solidFill>
                  <a:schemeClr val="bg1"/>
                </a:solidFill>
                <a:latin typeface="Arial"/>
                <a:cs typeface="Arial"/>
              </a:rPr>
              <a:t>b</a:t>
            </a:r>
            <a:r>
              <a:rPr sz="1600" b="0" spc="-5" dirty="0">
                <a:solidFill>
                  <a:schemeClr val="bg1"/>
                </a:solidFill>
                <a:latin typeface="Arial"/>
                <a:cs typeface="Arial"/>
              </a:rPr>
              <a:t>i</a:t>
            </a:r>
            <a:r>
              <a:rPr sz="1600" b="0" dirty="0">
                <a:solidFill>
                  <a:schemeClr val="bg1"/>
                </a:solidFill>
                <a:latin typeface="Arial"/>
                <a:cs typeface="Arial"/>
              </a:rPr>
              <a:t>sa</a:t>
            </a:r>
            <a:r>
              <a:rPr sz="1600" b="0" spc="35" dirty="0">
                <a:solidFill>
                  <a:schemeClr val="bg1"/>
                </a:solidFill>
                <a:latin typeface="Times New Roman"/>
                <a:cs typeface="Times New Roman"/>
              </a:rPr>
              <a:t> </a:t>
            </a:r>
            <a:r>
              <a:rPr sz="1600" b="0" spc="-15" dirty="0">
                <a:solidFill>
                  <a:schemeClr val="bg1"/>
                </a:solidFill>
                <a:latin typeface="Arial"/>
                <a:cs typeface="Arial"/>
              </a:rPr>
              <a:t>d</a:t>
            </a:r>
            <a:r>
              <a:rPr sz="1600" b="0" spc="-5" dirty="0">
                <a:solidFill>
                  <a:schemeClr val="bg1"/>
                </a:solidFill>
                <a:latin typeface="Arial"/>
                <a:cs typeface="Arial"/>
              </a:rPr>
              <a:t>ig</a:t>
            </a:r>
            <a:r>
              <a:rPr sz="1600" b="0" spc="-10" dirty="0">
                <a:solidFill>
                  <a:schemeClr val="bg1"/>
                </a:solidFill>
                <a:latin typeface="Arial"/>
                <a:cs typeface="Arial"/>
              </a:rPr>
              <a:t>una</a:t>
            </a:r>
            <a:r>
              <a:rPr sz="1600" b="0" dirty="0">
                <a:solidFill>
                  <a:schemeClr val="bg1"/>
                </a:solidFill>
                <a:latin typeface="Arial"/>
                <a:cs typeface="Arial"/>
              </a:rPr>
              <a:t>k</a:t>
            </a:r>
            <a:r>
              <a:rPr sz="1600" b="0" spc="-10" dirty="0">
                <a:solidFill>
                  <a:schemeClr val="bg1"/>
                </a:solidFill>
                <a:latin typeface="Arial"/>
                <a:cs typeface="Arial"/>
              </a:rPr>
              <a:t>a</a:t>
            </a:r>
            <a:r>
              <a:rPr sz="1600" b="0" dirty="0">
                <a:solidFill>
                  <a:schemeClr val="bg1"/>
                </a:solidFill>
                <a:latin typeface="Arial"/>
                <a:cs typeface="Arial"/>
              </a:rPr>
              <a:t>n</a:t>
            </a:r>
            <a:r>
              <a:rPr sz="1600" b="0" spc="35" dirty="0">
                <a:solidFill>
                  <a:schemeClr val="bg1"/>
                </a:solidFill>
                <a:latin typeface="Times New Roman"/>
                <a:cs typeface="Times New Roman"/>
              </a:rPr>
              <a:t> </a:t>
            </a:r>
            <a:r>
              <a:rPr sz="1600" b="0" spc="-15" dirty="0">
                <a:solidFill>
                  <a:schemeClr val="bg1"/>
                </a:solidFill>
                <a:latin typeface="Arial"/>
                <a:cs typeface="Arial"/>
              </a:rPr>
              <a:t>o</a:t>
            </a:r>
            <a:r>
              <a:rPr sz="1600" b="0" spc="-5" dirty="0">
                <a:solidFill>
                  <a:schemeClr val="bg1"/>
                </a:solidFill>
                <a:latin typeface="Arial"/>
                <a:cs typeface="Arial"/>
              </a:rPr>
              <a:t>le</a:t>
            </a:r>
            <a:r>
              <a:rPr sz="1600" b="0" dirty="0">
                <a:solidFill>
                  <a:schemeClr val="bg1"/>
                </a:solidFill>
                <a:latin typeface="Arial"/>
                <a:cs typeface="Arial"/>
              </a:rPr>
              <a:t>h</a:t>
            </a:r>
            <a:r>
              <a:rPr sz="1600" b="0" spc="35" dirty="0">
                <a:solidFill>
                  <a:schemeClr val="bg1"/>
                </a:solidFill>
                <a:latin typeface="Times New Roman"/>
                <a:cs typeface="Times New Roman"/>
              </a:rPr>
              <a:t> </a:t>
            </a:r>
            <a:r>
              <a:rPr sz="1600" b="0" spc="-15" dirty="0">
                <a:solidFill>
                  <a:schemeClr val="bg1"/>
                </a:solidFill>
                <a:latin typeface="Arial"/>
                <a:cs typeface="Arial"/>
              </a:rPr>
              <a:t>p</a:t>
            </a:r>
            <a:r>
              <a:rPr sz="1600" b="0" spc="-10" dirty="0">
                <a:solidFill>
                  <a:schemeClr val="bg1"/>
                </a:solidFill>
                <a:latin typeface="Arial"/>
                <a:cs typeface="Arial"/>
              </a:rPr>
              <a:t>a</a:t>
            </a:r>
            <a:r>
              <a:rPr sz="1600" b="0" spc="5" dirty="0">
                <a:solidFill>
                  <a:schemeClr val="bg1"/>
                </a:solidFill>
                <a:latin typeface="Arial"/>
                <a:cs typeface="Arial"/>
              </a:rPr>
              <a:t>r</a:t>
            </a:r>
            <a:r>
              <a:rPr sz="1600" b="0" dirty="0">
                <a:solidFill>
                  <a:schemeClr val="bg1"/>
                </a:solidFill>
                <a:latin typeface="Arial"/>
                <a:cs typeface="Arial"/>
              </a:rPr>
              <a:t>a</a:t>
            </a:r>
            <a:r>
              <a:rPr sz="1600" b="0" spc="35" dirty="0">
                <a:solidFill>
                  <a:schemeClr val="bg1"/>
                </a:solidFill>
                <a:latin typeface="Times New Roman"/>
                <a:cs typeface="Times New Roman"/>
              </a:rPr>
              <a:t> </a:t>
            </a:r>
            <a:r>
              <a:rPr sz="1600" b="0" i="1" spc="-10" dirty="0">
                <a:solidFill>
                  <a:schemeClr val="bg1"/>
                </a:solidFill>
                <a:latin typeface="Arial"/>
                <a:cs typeface="Arial"/>
              </a:rPr>
              <a:t>de</a:t>
            </a:r>
            <a:r>
              <a:rPr sz="1600" b="0" i="1" dirty="0">
                <a:solidFill>
                  <a:schemeClr val="bg1"/>
                </a:solidFill>
                <a:latin typeface="Arial"/>
                <a:cs typeface="Arial"/>
              </a:rPr>
              <a:t>v</a:t>
            </a:r>
            <a:r>
              <a:rPr sz="1600" b="0" i="1" spc="-10" dirty="0">
                <a:solidFill>
                  <a:schemeClr val="bg1"/>
                </a:solidFill>
                <a:latin typeface="Arial"/>
                <a:cs typeface="Arial"/>
              </a:rPr>
              <a:t>e</a:t>
            </a:r>
            <a:r>
              <a:rPr sz="1600" b="0" i="1" spc="-5" dirty="0">
                <a:solidFill>
                  <a:schemeClr val="bg1"/>
                </a:solidFill>
                <a:latin typeface="Arial"/>
                <a:cs typeface="Arial"/>
              </a:rPr>
              <a:t>lo</a:t>
            </a:r>
            <a:r>
              <a:rPr sz="1600" b="0" i="1" spc="-10" dirty="0">
                <a:solidFill>
                  <a:schemeClr val="bg1"/>
                </a:solidFill>
                <a:latin typeface="Arial"/>
                <a:cs typeface="Arial"/>
              </a:rPr>
              <a:t>pe</a:t>
            </a:r>
            <a:r>
              <a:rPr sz="1600" b="0" i="1" dirty="0">
                <a:solidFill>
                  <a:schemeClr val="bg1"/>
                </a:solidFill>
                <a:latin typeface="Arial"/>
                <a:cs typeface="Arial"/>
              </a:rPr>
              <a:t>r</a:t>
            </a:r>
            <a:r>
              <a:rPr sz="1600" b="0" i="1" spc="25" dirty="0">
                <a:solidFill>
                  <a:schemeClr val="bg1"/>
                </a:solidFill>
                <a:latin typeface="Times New Roman"/>
                <a:cs typeface="Times New Roman"/>
              </a:rPr>
              <a:t> </a:t>
            </a:r>
            <a:r>
              <a:rPr sz="1600" b="0" spc="-10" dirty="0">
                <a:solidFill>
                  <a:schemeClr val="bg1"/>
                </a:solidFill>
                <a:latin typeface="Arial"/>
                <a:cs typeface="Arial"/>
              </a:rPr>
              <a:t>un</a:t>
            </a:r>
            <a:r>
              <a:rPr sz="1600" b="0" spc="-5" dirty="0">
                <a:solidFill>
                  <a:schemeClr val="bg1"/>
                </a:solidFill>
                <a:latin typeface="Arial"/>
                <a:cs typeface="Arial"/>
              </a:rPr>
              <a:t>t</a:t>
            </a:r>
            <a:r>
              <a:rPr sz="1600" b="0" spc="-25" dirty="0">
                <a:solidFill>
                  <a:schemeClr val="bg1"/>
                </a:solidFill>
                <a:latin typeface="Arial"/>
                <a:cs typeface="Arial"/>
              </a:rPr>
              <a:t>u</a:t>
            </a:r>
            <a:r>
              <a:rPr sz="1600" b="0" dirty="0">
                <a:solidFill>
                  <a:schemeClr val="bg1"/>
                </a:solidFill>
                <a:latin typeface="Arial"/>
                <a:cs typeface="Arial"/>
              </a:rPr>
              <a:t>k</a:t>
            </a:r>
            <a:r>
              <a:rPr sz="1600" b="0" spc="60" dirty="0">
                <a:solidFill>
                  <a:schemeClr val="bg1"/>
                </a:solidFill>
                <a:latin typeface="Times New Roman"/>
                <a:cs typeface="Times New Roman"/>
              </a:rPr>
              <a:t> </a:t>
            </a:r>
            <a:r>
              <a:rPr sz="1600" b="0" dirty="0">
                <a:solidFill>
                  <a:schemeClr val="bg1"/>
                </a:solidFill>
                <a:latin typeface="Arial"/>
                <a:cs typeface="Arial"/>
              </a:rPr>
              <a:t>m</a:t>
            </a:r>
            <a:r>
              <a:rPr sz="1600" b="0" spc="-10" dirty="0">
                <a:solidFill>
                  <a:schemeClr val="bg1"/>
                </a:solidFill>
                <a:latin typeface="Arial"/>
                <a:cs typeface="Arial"/>
              </a:rPr>
              <a:t>enge</a:t>
            </a:r>
            <a:r>
              <a:rPr sz="1600" b="0" dirty="0">
                <a:solidFill>
                  <a:schemeClr val="bg1"/>
                </a:solidFill>
                <a:latin typeface="Arial"/>
                <a:cs typeface="Arial"/>
              </a:rPr>
              <a:t>m</a:t>
            </a:r>
            <a:r>
              <a:rPr sz="1600" b="0" spc="-10" dirty="0">
                <a:solidFill>
                  <a:schemeClr val="bg1"/>
                </a:solidFill>
                <a:latin typeface="Arial"/>
                <a:cs typeface="Arial"/>
              </a:rPr>
              <a:t>bang</a:t>
            </a:r>
            <a:r>
              <a:rPr sz="1600" b="0" dirty="0">
                <a:solidFill>
                  <a:schemeClr val="bg1"/>
                </a:solidFill>
                <a:latin typeface="Arial"/>
                <a:cs typeface="Arial"/>
              </a:rPr>
              <a:t>k</a:t>
            </a:r>
            <a:r>
              <a:rPr sz="1600" b="0" spc="-10" dirty="0">
                <a:solidFill>
                  <a:schemeClr val="bg1"/>
                </a:solidFill>
                <a:latin typeface="Arial"/>
                <a:cs typeface="Arial"/>
              </a:rPr>
              <a:t>a</a:t>
            </a:r>
            <a:r>
              <a:rPr sz="1600" b="0" dirty="0">
                <a:solidFill>
                  <a:schemeClr val="bg1"/>
                </a:solidFill>
                <a:latin typeface="Arial"/>
                <a:cs typeface="Arial"/>
              </a:rPr>
              <a:t>n</a:t>
            </a:r>
            <a:r>
              <a:rPr sz="1600" b="0" dirty="0">
                <a:solidFill>
                  <a:schemeClr val="bg1"/>
                </a:solidFill>
                <a:latin typeface="Times New Roman"/>
                <a:cs typeface="Times New Roman"/>
              </a:rPr>
              <a:t> </a:t>
            </a:r>
            <a:r>
              <a:rPr sz="1600" b="0" spc="-15" dirty="0">
                <a:solidFill>
                  <a:schemeClr val="bg1"/>
                </a:solidFill>
                <a:latin typeface="Arial"/>
                <a:cs typeface="Arial"/>
              </a:rPr>
              <a:t>ap</a:t>
            </a:r>
            <a:r>
              <a:rPr sz="1600" b="0" spc="-5" dirty="0">
                <a:solidFill>
                  <a:schemeClr val="bg1"/>
                </a:solidFill>
                <a:latin typeface="Arial"/>
                <a:cs typeface="Arial"/>
              </a:rPr>
              <a:t>l</a:t>
            </a:r>
            <a:r>
              <a:rPr sz="1600" b="0" spc="5" dirty="0">
                <a:solidFill>
                  <a:schemeClr val="bg1"/>
                </a:solidFill>
                <a:latin typeface="Arial"/>
                <a:cs typeface="Arial"/>
              </a:rPr>
              <a:t>i</a:t>
            </a:r>
            <a:r>
              <a:rPr sz="1600" b="0" dirty="0">
                <a:solidFill>
                  <a:schemeClr val="bg1"/>
                </a:solidFill>
                <a:latin typeface="Arial"/>
                <a:cs typeface="Arial"/>
              </a:rPr>
              <a:t>k</a:t>
            </a:r>
            <a:r>
              <a:rPr sz="1600" b="0" spc="-15" dirty="0">
                <a:solidFill>
                  <a:schemeClr val="bg1"/>
                </a:solidFill>
                <a:latin typeface="Arial"/>
                <a:cs typeface="Arial"/>
              </a:rPr>
              <a:t>a</a:t>
            </a:r>
            <a:r>
              <a:rPr sz="1600" b="0" dirty="0">
                <a:solidFill>
                  <a:schemeClr val="bg1"/>
                </a:solidFill>
                <a:latin typeface="Arial"/>
                <a:cs typeface="Arial"/>
              </a:rPr>
              <a:t>si</a:t>
            </a:r>
            <a:r>
              <a:rPr sz="1600" b="0" dirty="0">
                <a:solidFill>
                  <a:schemeClr val="bg1"/>
                </a:solidFill>
                <a:latin typeface="Times New Roman"/>
                <a:cs typeface="Times New Roman"/>
              </a:rPr>
              <a:t> </a:t>
            </a:r>
            <a:r>
              <a:rPr sz="1600" b="0" spc="-15" dirty="0">
                <a:solidFill>
                  <a:schemeClr val="bg1"/>
                </a:solidFill>
                <a:latin typeface="Arial"/>
                <a:cs typeface="Arial"/>
              </a:rPr>
              <a:t>be</a:t>
            </a:r>
            <a:r>
              <a:rPr sz="1600" b="0" dirty="0">
                <a:solidFill>
                  <a:schemeClr val="bg1"/>
                </a:solidFill>
                <a:latin typeface="Arial"/>
                <a:cs typeface="Arial"/>
              </a:rPr>
              <a:t>r</a:t>
            </a:r>
            <a:r>
              <a:rPr sz="1600" b="0" spc="-15" dirty="0">
                <a:solidFill>
                  <a:schemeClr val="bg1"/>
                </a:solidFill>
                <a:latin typeface="Arial"/>
                <a:cs typeface="Arial"/>
              </a:rPr>
              <a:t>ba</a:t>
            </a:r>
            <a:r>
              <a:rPr sz="1600" b="0" dirty="0">
                <a:solidFill>
                  <a:schemeClr val="bg1"/>
                </a:solidFill>
                <a:latin typeface="Arial"/>
                <a:cs typeface="Arial"/>
              </a:rPr>
              <a:t>sis</a:t>
            </a:r>
            <a:r>
              <a:rPr sz="1600" b="0" spc="-60" dirty="0">
                <a:solidFill>
                  <a:schemeClr val="bg1"/>
                </a:solidFill>
                <a:latin typeface="Times New Roman"/>
                <a:cs typeface="Times New Roman"/>
              </a:rPr>
              <a:t> </a:t>
            </a:r>
            <a:r>
              <a:rPr sz="1600" b="0" spc="-10" dirty="0">
                <a:solidFill>
                  <a:schemeClr val="bg1"/>
                </a:solidFill>
                <a:latin typeface="Arial"/>
                <a:cs typeface="Arial"/>
              </a:rPr>
              <a:t>A</a:t>
            </a:r>
            <a:r>
              <a:rPr sz="1600" b="0" spc="-15" dirty="0">
                <a:solidFill>
                  <a:schemeClr val="bg1"/>
                </a:solidFill>
                <a:latin typeface="Arial"/>
                <a:cs typeface="Arial"/>
              </a:rPr>
              <a:t>nd</a:t>
            </a:r>
            <a:r>
              <a:rPr sz="1600" b="0" dirty="0">
                <a:solidFill>
                  <a:schemeClr val="bg1"/>
                </a:solidFill>
                <a:latin typeface="Arial"/>
                <a:cs typeface="Arial"/>
              </a:rPr>
              <a:t>r</a:t>
            </a:r>
            <a:r>
              <a:rPr sz="1600" b="0" spc="-15" dirty="0">
                <a:solidFill>
                  <a:schemeClr val="bg1"/>
                </a:solidFill>
                <a:latin typeface="Arial"/>
                <a:cs typeface="Arial"/>
              </a:rPr>
              <a:t>o</a:t>
            </a:r>
            <a:r>
              <a:rPr sz="1600" b="0" spc="-5" dirty="0">
                <a:solidFill>
                  <a:schemeClr val="bg1"/>
                </a:solidFill>
                <a:latin typeface="Arial"/>
                <a:cs typeface="Arial"/>
              </a:rPr>
              <a:t>i</a:t>
            </a:r>
            <a:r>
              <a:rPr sz="1600" b="0" spc="-10" dirty="0">
                <a:solidFill>
                  <a:schemeClr val="bg1"/>
                </a:solidFill>
                <a:latin typeface="Arial"/>
                <a:cs typeface="Arial"/>
              </a:rPr>
              <a:t>d</a:t>
            </a:r>
            <a:r>
              <a:rPr sz="1600" b="0" dirty="0">
                <a:solidFill>
                  <a:schemeClr val="bg1"/>
                </a:solidFill>
                <a:latin typeface="Arial"/>
                <a:cs typeface="Arial"/>
              </a:rPr>
              <a:t>.</a:t>
            </a:r>
            <a:r>
              <a:rPr sz="1600" b="0" spc="15" dirty="0">
                <a:solidFill>
                  <a:schemeClr val="bg1"/>
                </a:solidFill>
                <a:latin typeface="Times New Roman"/>
                <a:cs typeface="Times New Roman"/>
              </a:rPr>
              <a:t> </a:t>
            </a:r>
            <a:r>
              <a:rPr sz="1600" b="0" spc="-5" dirty="0">
                <a:solidFill>
                  <a:schemeClr val="bg1"/>
                </a:solidFill>
                <a:latin typeface="Arial"/>
                <a:cs typeface="Arial"/>
              </a:rPr>
              <a:t>D</a:t>
            </a:r>
            <a:r>
              <a:rPr sz="1600" b="0" dirty="0">
                <a:solidFill>
                  <a:schemeClr val="bg1"/>
                </a:solidFill>
                <a:latin typeface="Arial"/>
                <a:cs typeface="Arial"/>
              </a:rPr>
              <a:t>i</a:t>
            </a:r>
            <a:r>
              <a:rPr sz="1600" b="0" spc="25" dirty="0">
                <a:solidFill>
                  <a:schemeClr val="bg1"/>
                </a:solidFill>
                <a:latin typeface="Times New Roman"/>
                <a:cs typeface="Times New Roman"/>
              </a:rPr>
              <a:t> </a:t>
            </a:r>
            <a:r>
              <a:rPr sz="1600" b="0" spc="-15" dirty="0">
                <a:solidFill>
                  <a:schemeClr val="bg1"/>
                </a:solidFill>
                <a:latin typeface="Arial"/>
                <a:cs typeface="Arial"/>
              </a:rPr>
              <a:t>da</a:t>
            </a:r>
            <a:r>
              <a:rPr sz="1600" b="0" spc="-5" dirty="0">
                <a:solidFill>
                  <a:schemeClr val="bg1"/>
                </a:solidFill>
                <a:latin typeface="Arial"/>
                <a:cs typeface="Arial"/>
              </a:rPr>
              <a:t>l</a:t>
            </a:r>
            <a:r>
              <a:rPr sz="1600" b="0" spc="-10" dirty="0">
                <a:solidFill>
                  <a:schemeClr val="bg1"/>
                </a:solidFill>
                <a:latin typeface="Arial"/>
                <a:cs typeface="Arial"/>
              </a:rPr>
              <a:t>a</a:t>
            </a:r>
            <a:r>
              <a:rPr sz="1600" b="0" dirty="0">
                <a:solidFill>
                  <a:schemeClr val="bg1"/>
                </a:solidFill>
                <a:latin typeface="Arial"/>
                <a:cs typeface="Arial"/>
              </a:rPr>
              <a:t>m</a:t>
            </a:r>
            <a:r>
              <a:rPr sz="1600" b="0" spc="-15" dirty="0">
                <a:solidFill>
                  <a:schemeClr val="bg1"/>
                </a:solidFill>
                <a:latin typeface="Arial"/>
                <a:cs typeface="Arial"/>
              </a:rPr>
              <a:t>n</a:t>
            </a:r>
            <a:r>
              <a:rPr sz="1600" b="0" spc="-25" dirty="0">
                <a:solidFill>
                  <a:schemeClr val="bg1"/>
                </a:solidFill>
                <a:latin typeface="Arial"/>
                <a:cs typeface="Arial"/>
              </a:rPr>
              <a:t>y</a:t>
            </a:r>
            <a:r>
              <a:rPr sz="1600" b="0" spc="-15" dirty="0">
                <a:solidFill>
                  <a:schemeClr val="bg1"/>
                </a:solidFill>
                <a:latin typeface="Arial"/>
                <a:cs typeface="Arial"/>
              </a:rPr>
              <a:t>a</a:t>
            </a:r>
            <a:r>
              <a:rPr sz="1600" b="0" dirty="0">
                <a:solidFill>
                  <a:schemeClr val="bg1"/>
                </a:solidFill>
                <a:latin typeface="Arial"/>
                <a:cs typeface="Arial"/>
              </a:rPr>
              <a:t>,</a:t>
            </a:r>
            <a:r>
              <a:rPr sz="1600" b="0" spc="50" dirty="0">
                <a:solidFill>
                  <a:schemeClr val="bg1"/>
                </a:solidFill>
                <a:latin typeface="Times New Roman"/>
                <a:cs typeface="Times New Roman"/>
              </a:rPr>
              <a:t> </a:t>
            </a:r>
            <a:r>
              <a:rPr sz="1600" b="0" spc="-5" dirty="0">
                <a:solidFill>
                  <a:schemeClr val="bg1"/>
                </a:solidFill>
                <a:latin typeface="Arial"/>
                <a:cs typeface="Arial"/>
              </a:rPr>
              <a:t>t</a:t>
            </a:r>
            <a:r>
              <a:rPr sz="1600" b="0" spc="-15" dirty="0">
                <a:solidFill>
                  <a:schemeClr val="bg1"/>
                </a:solidFill>
                <a:latin typeface="Arial"/>
                <a:cs typeface="Arial"/>
              </a:rPr>
              <a:t>e</a:t>
            </a:r>
            <a:r>
              <a:rPr sz="1600" b="0" dirty="0">
                <a:solidFill>
                  <a:schemeClr val="bg1"/>
                </a:solidFill>
                <a:latin typeface="Arial"/>
                <a:cs typeface="Arial"/>
              </a:rPr>
              <a:t>r</a:t>
            </a:r>
            <a:r>
              <a:rPr sz="1600" b="0" spc="-15" dirty="0">
                <a:solidFill>
                  <a:schemeClr val="bg1"/>
                </a:solidFill>
                <a:latin typeface="Arial"/>
                <a:cs typeface="Arial"/>
              </a:rPr>
              <a:t>dapa</a:t>
            </a:r>
            <a:r>
              <a:rPr sz="1600" b="0" dirty="0">
                <a:solidFill>
                  <a:schemeClr val="bg1"/>
                </a:solidFill>
                <a:latin typeface="Arial"/>
                <a:cs typeface="Arial"/>
              </a:rPr>
              <a:t>t</a:t>
            </a:r>
            <a:r>
              <a:rPr sz="1600" b="0" spc="50" dirty="0">
                <a:solidFill>
                  <a:schemeClr val="bg1"/>
                </a:solidFill>
                <a:latin typeface="Times New Roman"/>
                <a:cs typeface="Times New Roman"/>
              </a:rPr>
              <a:t> </a:t>
            </a:r>
            <a:r>
              <a:rPr sz="1600" b="0" spc="-15" dirty="0">
                <a:solidFill>
                  <a:schemeClr val="bg1"/>
                </a:solidFill>
                <a:latin typeface="Arial"/>
                <a:cs typeface="Arial"/>
              </a:rPr>
              <a:t>bebe</a:t>
            </a:r>
            <a:r>
              <a:rPr sz="1600" b="0" dirty="0">
                <a:solidFill>
                  <a:schemeClr val="bg1"/>
                </a:solidFill>
                <a:latin typeface="Arial"/>
                <a:cs typeface="Arial"/>
              </a:rPr>
              <a:t>r</a:t>
            </a:r>
            <a:r>
              <a:rPr sz="1600" b="0" spc="-15" dirty="0">
                <a:solidFill>
                  <a:schemeClr val="bg1"/>
                </a:solidFill>
                <a:latin typeface="Arial"/>
                <a:cs typeface="Arial"/>
              </a:rPr>
              <a:t>ap</a:t>
            </a:r>
            <a:r>
              <a:rPr sz="1600" b="0" dirty="0">
                <a:solidFill>
                  <a:schemeClr val="bg1"/>
                </a:solidFill>
                <a:latin typeface="Arial"/>
                <a:cs typeface="Arial"/>
              </a:rPr>
              <a:t>a</a:t>
            </a:r>
            <a:r>
              <a:rPr sz="1600" b="0" spc="45" dirty="0">
                <a:solidFill>
                  <a:schemeClr val="bg1"/>
                </a:solidFill>
                <a:latin typeface="Times New Roman"/>
                <a:cs typeface="Times New Roman"/>
              </a:rPr>
              <a:t> </a:t>
            </a:r>
            <a:r>
              <a:rPr sz="1600" b="0" spc="-5" dirty="0">
                <a:solidFill>
                  <a:schemeClr val="bg1"/>
                </a:solidFill>
                <a:latin typeface="Arial"/>
                <a:cs typeface="Arial"/>
              </a:rPr>
              <a:t>t</a:t>
            </a:r>
            <a:r>
              <a:rPr sz="1600" b="0" spc="-15" dirty="0">
                <a:solidFill>
                  <a:schemeClr val="bg1"/>
                </a:solidFill>
                <a:latin typeface="Arial"/>
                <a:cs typeface="Arial"/>
              </a:rPr>
              <a:t>oo</a:t>
            </a:r>
            <a:r>
              <a:rPr sz="1600" b="0" spc="-5" dirty="0">
                <a:solidFill>
                  <a:schemeClr val="bg1"/>
                </a:solidFill>
                <a:latin typeface="Arial"/>
                <a:cs typeface="Arial"/>
              </a:rPr>
              <a:t>ls</a:t>
            </a:r>
            <a:r>
              <a:rPr sz="1600" b="0" spc="-5" dirty="0">
                <a:solidFill>
                  <a:schemeClr val="bg1"/>
                </a:solidFill>
                <a:latin typeface="Times New Roman"/>
                <a:cs typeface="Times New Roman"/>
              </a:rPr>
              <a:t> </a:t>
            </a:r>
            <a:r>
              <a:rPr sz="1600" b="0" dirty="0">
                <a:solidFill>
                  <a:schemeClr val="bg1"/>
                </a:solidFill>
                <a:latin typeface="Arial"/>
                <a:cs typeface="Arial"/>
              </a:rPr>
              <a:t>s</a:t>
            </a:r>
            <a:r>
              <a:rPr sz="1600" b="0" spc="-10" dirty="0">
                <a:solidFill>
                  <a:schemeClr val="bg1"/>
                </a:solidFill>
                <a:latin typeface="Arial"/>
                <a:cs typeface="Arial"/>
              </a:rPr>
              <a:t>epe</a:t>
            </a:r>
            <a:r>
              <a:rPr sz="1600" b="0" spc="5" dirty="0">
                <a:solidFill>
                  <a:schemeClr val="bg1"/>
                </a:solidFill>
                <a:latin typeface="Arial"/>
                <a:cs typeface="Arial"/>
              </a:rPr>
              <a:t>r</a:t>
            </a:r>
            <a:r>
              <a:rPr sz="1600" b="0" dirty="0">
                <a:solidFill>
                  <a:schemeClr val="bg1"/>
                </a:solidFill>
                <a:latin typeface="Arial"/>
                <a:cs typeface="Arial"/>
              </a:rPr>
              <a:t>ti</a:t>
            </a:r>
            <a:r>
              <a:rPr sz="1600" b="0" spc="80" dirty="0">
                <a:solidFill>
                  <a:schemeClr val="bg1"/>
                </a:solidFill>
                <a:latin typeface="Times New Roman"/>
                <a:cs typeface="Times New Roman"/>
              </a:rPr>
              <a:t> </a:t>
            </a:r>
            <a:r>
              <a:rPr sz="1600" b="0" spc="-10" dirty="0">
                <a:solidFill>
                  <a:schemeClr val="bg1"/>
                </a:solidFill>
                <a:latin typeface="Arial"/>
                <a:cs typeface="Arial"/>
              </a:rPr>
              <a:t>debugge</a:t>
            </a:r>
            <a:r>
              <a:rPr sz="1600" b="0" spc="-75" dirty="0">
                <a:solidFill>
                  <a:schemeClr val="bg1"/>
                </a:solidFill>
                <a:latin typeface="Arial"/>
                <a:cs typeface="Arial"/>
              </a:rPr>
              <a:t>r</a:t>
            </a:r>
            <a:r>
              <a:rPr sz="1600" b="0" spc="-5" dirty="0">
                <a:solidFill>
                  <a:schemeClr val="bg1"/>
                </a:solidFill>
                <a:latin typeface="Arial"/>
                <a:cs typeface="Arial"/>
              </a:rPr>
              <a:t>,</a:t>
            </a:r>
            <a:r>
              <a:rPr sz="1600" b="0" spc="35" dirty="0">
                <a:solidFill>
                  <a:schemeClr val="bg1"/>
                </a:solidFill>
                <a:latin typeface="Times New Roman"/>
                <a:cs typeface="Times New Roman"/>
              </a:rPr>
              <a:t> </a:t>
            </a:r>
            <a:r>
              <a:rPr sz="1600" b="0" i="1" dirty="0">
                <a:solidFill>
                  <a:schemeClr val="bg1"/>
                </a:solidFill>
                <a:latin typeface="Arial"/>
                <a:cs typeface="Arial"/>
              </a:rPr>
              <a:t>s</a:t>
            </a:r>
            <a:r>
              <a:rPr sz="1600" b="0" i="1" spc="-10" dirty="0">
                <a:solidFill>
                  <a:schemeClr val="bg1"/>
                </a:solidFill>
                <a:latin typeface="Arial"/>
                <a:cs typeface="Arial"/>
              </a:rPr>
              <a:t>o</a:t>
            </a:r>
            <a:r>
              <a:rPr sz="1600" b="0" i="1" spc="-5" dirty="0">
                <a:solidFill>
                  <a:schemeClr val="bg1"/>
                </a:solidFill>
                <a:latin typeface="Arial"/>
                <a:cs typeface="Arial"/>
              </a:rPr>
              <a:t>f</a:t>
            </a:r>
            <a:r>
              <a:rPr sz="1600" b="0" i="1" spc="-15" dirty="0">
                <a:solidFill>
                  <a:schemeClr val="bg1"/>
                </a:solidFill>
                <a:latin typeface="Arial"/>
                <a:cs typeface="Arial"/>
              </a:rPr>
              <a:t>t</a:t>
            </a:r>
            <a:r>
              <a:rPr sz="1600" b="0" i="1" spc="-20" dirty="0">
                <a:solidFill>
                  <a:schemeClr val="bg1"/>
                </a:solidFill>
                <a:latin typeface="Arial"/>
                <a:cs typeface="Arial"/>
              </a:rPr>
              <a:t>w</a:t>
            </a:r>
            <a:r>
              <a:rPr sz="1600" b="0" i="1" spc="-10" dirty="0">
                <a:solidFill>
                  <a:schemeClr val="bg1"/>
                </a:solidFill>
                <a:latin typeface="Arial"/>
                <a:cs typeface="Arial"/>
              </a:rPr>
              <a:t>a</a:t>
            </a:r>
            <a:r>
              <a:rPr sz="1600" b="0" i="1" spc="5" dirty="0">
                <a:solidFill>
                  <a:schemeClr val="bg1"/>
                </a:solidFill>
                <a:latin typeface="Arial"/>
                <a:cs typeface="Arial"/>
              </a:rPr>
              <a:t>r</a:t>
            </a:r>
            <a:r>
              <a:rPr sz="1600" b="0" i="1" dirty="0">
                <a:solidFill>
                  <a:schemeClr val="bg1"/>
                </a:solidFill>
                <a:latin typeface="Arial"/>
                <a:cs typeface="Arial"/>
              </a:rPr>
              <a:t>e</a:t>
            </a:r>
            <a:r>
              <a:rPr sz="1600" b="0" i="1" spc="90" dirty="0">
                <a:solidFill>
                  <a:schemeClr val="bg1"/>
                </a:solidFill>
                <a:latin typeface="Times New Roman"/>
                <a:cs typeface="Times New Roman"/>
              </a:rPr>
              <a:t> </a:t>
            </a:r>
            <a:r>
              <a:rPr sz="1600" b="0" i="1" spc="-5" dirty="0">
                <a:solidFill>
                  <a:schemeClr val="bg1"/>
                </a:solidFill>
                <a:latin typeface="Arial"/>
                <a:cs typeface="Arial"/>
              </a:rPr>
              <a:t>l</a:t>
            </a:r>
            <a:r>
              <a:rPr sz="1600" b="0" i="1" spc="5" dirty="0">
                <a:solidFill>
                  <a:schemeClr val="bg1"/>
                </a:solidFill>
                <a:latin typeface="Arial"/>
                <a:cs typeface="Arial"/>
              </a:rPr>
              <a:t>i</a:t>
            </a:r>
            <a:r>
              <a:rPr sz="1600" b="0" i="1" spc="-10" dirty="0">
                <a:solidFill>
                  <a:schemeClr val="bg1"/>
                </a:solidFill>
                <a:latin typeface="Arial"/>
                <a:cs typeface="Arial"/>
              </a:rPr>
              <a:t>b</a:t>
            </a:r>
            <a:r>
              <a:rPr sz="1600" b="0" i="1" spc="5" dirty="0">
                <a:solidFill>
                  <a:schemeClr val="bg1"/>
                </a:solidFill>
                <a:latin typeface="Arial"/>
                <a:cs typeface="Arial"/>
              </a:rPr>
              <a:t>r</a:t>
            </a:r>
            <a:r>
              <a:rPr sz="1600" b="0" i="1" spc="-10" dirty="0">
                <a:solidFill>
                  <a:schemeClr val="bg1"/>
                </a:solidFill>
                <a:latin typeface="Arial"/>
                <a:cs typeface="Arial"/>
              </a:rPr>
              <a:t>a</a:t>
            </a:r>
            <a:r>
              <a:rPr sz="1600" b="0" i="1" spc="5" dirty="0">
                <a:solidFill>
                  <a:schemeClr val="bg1"/>
                </a:solidFill>
                <a:latin typeface="Arial"/>
                <a:cs typeface="Arial"/>
              </a:rPr>
              <a:t>r</a:t>
            </a:r>
            <a:r>
              <a:rPr sz="1600" b="0" i="1" spc="-5" dirty="0">
                <a:solidFill>
                  <a:schemeClr val="bg1"/>
                </a:solidFill>
                <a:latin typeface="Arial"/>
                <a:cs typeface="Arial"/>
              </a:rPr>
              <a:t>ie</a:t>
            </a:r>
            <a:r>
              <a:rPr sz="1600" b="0" i="1" spc="-10" dirty="0">
                <a:solidFill>
                  <a:schemeClr val="bg1"/>
                </a:solidFill>
                <a:latin typeface="Arial"/>
                <a:cs typeface="Arial"/>
              </a:rPr>
              <a:t>s,</a:t>
            </a:r>
            <a:r>
              <a:rPr sz="1600" b="0" i="1" spc="-5" dirty="0">
                <a:solidFill>
                  <a:schemeClr val="bg1"/>
                </a:solidFill>
                <a:latin typeface="Times New Roman"/>
                <a:cs typeface="Times New Roman"/>
              </a:rPr>
              <a:t> </a:t>
            </a:r>
            <a:r>
              <a:rPr sz="1600" b="0" i="1" spc="-10" dirty="0">
                <a:solidFill>
                  <a:schemeClr val="bg1"/>
                </a:solidFill>
                <a:latin typeface="Arial"/>
                <a:cs typeface="Arial"/>
              </a:rPr>
              <a:t>e</a:t>
            </a:r>
            <a:r>
              <a:rPr sz="1600" b="0" i="1" dirty="0">
                <a:solidFill>
                  <a:schemeClr val="bg1"/>
                </a:solidFill>
                <a:latin typeface="Arial"/>
                <a:cs typeface="Arial"/>
              </a:rPr>
              <a:t>m</a:t>
            </a:r>
            <a:r>
              <a:rPr sz="1600" b="0" i="1" spc="-10" dirty="0">
                <a:solidFill>
                  <a:schemeClr val="bg1"/>
                </a:solidFill>
                <a:latin typeface="Arial"/>
                <a:cs typeface="Arial"/>
              </a:rPr>
              <a:t>u</a:t>
            </a:r>
            <a:r>
              <a:rPr sz="1600" b="0" i="1" spc="-5" dirty="0">
                <a:solidFill>
                  <a:schemeClr val="bg1"/>
                </a:solidFill>
                <a:latin typeface="Arial"/>
                <a:cs typeface="Arial"/>
              </a:rPr>
              <a:t>lat</a:t>
            </a:r>
            <a:r>
              <a:rPr sz="1600" b="0" i="1" spc="-25" dirty="0">
                <a:solidFill>
                  <a:schemeClr val="bg1"/>
                </a:solidFill>
                <a:latin typeface="Arial"/>
                <a:cs typeface="Arial"/>
              </a:rPr>
              <a:t>o</a:t>
            </a:r>
            <a:r>
              <a:rPr sz="1600" b="0" i="1" spc="15" dirty="0">
                <a:solidFill>
                  <a:schemeClr val="bg1"/>
                </a:solidFill>
                <a:latin typeface="Arial"/>
                <a:cs typeface="Arial"/>
              </a:rPr>
              <a:t>r</a:t>
            </a:r>
            <a:r>
              <a:rPr sz="1600" b="0" spc="-5" dirty="0">
                <a:solidFill>
                  <a:schemeClr val="bg1"/>
                </a:solidFill>
                <a:latin typeface="Arial"/>
                <a:cs typeface="Arial"/>
              </a:rPr>
              <a:t>,</a:t>
            </a:r>
            <a:r>
              <a:rPr sz="1600" b="0" spc="15" dirty="0">
                <a:solidFill>
                  <a:schemeClr val="bg1"/>
                </a:solidFill>
                <a:latin typeface="Times New Roman"/>
                <a:cs typeface="Times New Roman"/>
              </a:rPr>
              <a:t> </a:t>
            </a:r>
            <a:r>
              <a:rPr sz="1600" b="0" spc="-10" dirty="0">
                <a:solidFill>
                  <a:schemeClr val="bg1"/>
                </a:solidFill>
                <a:latin typeface="Arial"/>
                <a:cs typeface="Arial"/>
              </a:rPr>
              <a:t>do</a:t>
            </a:r>
            <a:r>
              <a:rPr sz="1600" b="0" dirty="0">
                <a:solidFill>
                  <a:schemeClr val="bg1"/>
                </a:solidFill>
                <a:latin typeface="Arial"/>
                <a:cs typeface="Arial"/>
              </a:rPr>
              <a:t>k</a:t>
            </a:r>
            <a:r>
              <a:rPr sz="1600" b="0" spc="-10" dirty="0">
                <a:solidFill>
                  <a:schemeClr val="bg1"/>
                </a:solidFill>
                <a:latin typeface="Arial"/>
                <a:cs typeface="Arial"/>
              </a:rPr>
              <a:t>u</a:t>
            </a:r>
            <a:r>
              <a:rPr sz="1600" b="0" dirty="0">
                <a:solidFill>
                  <a:schemeClr val="bg1"/>
                </a:solidFill>
                <a:latin typeface="Arial"/>
                <a:cs typeface="Arial"/>
              </a:rPr>
              <a:t>m</a:t>
            </a:r>
            <a:r>
              <a:rPr sz="1600" b="0" spc="-10" dirty="0">
                <a:solidFill>
                  <a:schemeClr val="bg1"/>
                </a:solidFill>
                <a:latin typeface="Arial"/>
                <a:cs typeface="Arial"/>
              </a:rPr>
              <a:t>en</a:t>
            </a:r>
            <a:r>
              <a:rPr sz="1600" b="0" spc="-5" dirty="0">
                <a:solidFill>
                  <a:schemeClr val="bg1"/>
                </a:solidFill>
                <a:latin typeface="Arial"/>
                <a:cs typeface="Arial"/>
              </a:rPr>
              <a:t>t</a:t>
            </a:r>
            <a:r>
              <a:rPr sz="1600" b="0" spc="-25" dirty="0">
                <a:solidFill>
                  <a:schemeClr val="bg1"/>
                </a:solidFill>
                <a:latin typeface="Arial"/>
                <a:cs typeface="Arial"/>
              </a:rPr>
              <a:t>a</a:t>
            </a:r>
            <a:r>
              <a:rPr sz="1600" b="0" dirty="0">
                <a:solidFill>
                  <a:schemeClr val="bg1"/>
                </a:solidFill>
                <a:latin typeface="Arial"/>
                <a:cs typeface="Arial"/>
              </a:rPr>
              <a:t>si</a:t>
            </a:r>
            <a:r>
              <a:rPr sz="1600" b="0" spc="-5" dirty="0">
                <a:solidFill>
                  <a:schemeClr val="bg1"/>
                </a:solidFill>
                <a:latin typeface="Arial"/>
                <a:cs typeface="Arial"/>
              </a:rPr>
              <a:t>,</a:t>
            </a:r>
            <a:r>
              <a:rPr sz="1600" b="0" spc="-5" dirty="0">
                <a:solidFill>
                  <a:schemeClr val="bg1"/>
                </a:solidFill>
                <a:latin typeface="Times New Roman"/>
                <a:cs typeface="Times New Roman"/>
              </a:rPr>
              <a:t> </a:t>
            </a:r>
            <a:r>
              <a:rPr sz="1600" b="0" i="1" dirty="0">
                <a:solidFill>
                  <a:schemeClr val="bg1"/>
                </a:solidFill>
                <a:latin typeface="Arial"/>
                <a:cs typeface="Arial"/>
              </a:rPr>
              <a:t>s</a:t>
            </a:r>
            <a:r>
              <a:rPr sz="1600" b="0" i="1" spc="-10" dirty="0">
                <a:solidFill>
                  <a:schemeClr val="bg1"/>
                </a:solidFill>
                <a:latin typeface="Arial"/>
                <a:cs typeface="Arial"/>
              </a:rPr>
              <a:t>a</a:t>
            </a:r>
            <a:r>
              <a:rPr sz="1600" b="0" i="1" dirty="0">
                <a:solidFill>
                  <a:schemeClr val="bg1"/>
                </a:solidFill>
                <a:latin typeface="Arial"/>
                <a:cs typeface="Arial"/>
              </a:rPr>
              <a:t>m</a:t>
            </a:r>
            <a:r>
              <a:rPr sz="1600" b="0" i="1" spc="-10" dirty="0">
                <a:solidFill>
                  <a:schemeClr val="bg1"/>
                </a:solidFill>
                <a:latin typeface="Arial"/>
                <a:cs typeface="Arial"/>
              </a:rPr>
              <a:t>p</a:t>
            </a:r>
            <a:r>
              <a:rPr sz="1600" b="0" i="1" spc="-5" dirty="0">
                <a:solidFill>
                  <a:schemeClr val="bg1"/>
                </a:solidFill>
                <a:latin typeface="Arial"/>
                <a:cs typeface="Arial"/>
              </a:rPr>
              <a:t>l</a:t>
            </a:r>
            <a:r>
              <a:rPr sz="1600" b="0" i="1" dirty="0">
                <a:solidFill>
                  <a:schemeClr val="bg1"/>
                </a:solidFill>
                <a:latin typeface="Arial"/>
                <a:cs typeface="Arial"/>
              </a:rPr>
              <a:t>e</a:t>
            </a:r>
            <a:r>
              <a:rPr sz="1600" b="0" i="1" spc="50" dirty="0">
                <a:solidFill>
                  <a:schemeClr val="bg1"/>
                </a:solidFill>
                <a:latin typeface="Times New Roman"/>
                <a:cs typeface="Times New Roman"/>
              </a:rPr>
              <a:t> </a:t>
            </a:r>
            <a:r>
              <a:rPr sz="1600" b="0" i="1" dirty="0">
                <a:solidFill>
                  <a:schemeClr val="bg1"/>
                </a:solidFill>
                <a:latin typeface="Arial"/>
                <a:cs typeface="Arial"/>
              </a:rPr>
              <a:t>c</a:t>
            </a:r>
            <a:r>
              <a:rPr sz="1600" b="0" i="1" spc="-10" dirty="0">
                <a:solidFill>
                  <a:schemeClr val="bg1"/>
                </a:solidFill>
                <a:latin typeface="Arial"/>
                <a:cs typeface="Arial"/>
              </a:rPr>
              <a:t>od</a:t>
            </a:r>
            <a:r>
              <a:rPr sz="1600" b="0" i="1" dirty="0">
                <a:solidFill>
                  <a:schemeClr val="bg1"/>
                </a:solidFill>
                <a:latin typeface="Arial"/>
                <a:cs typeface="Arial"/>
              </a:rPr>
              <a:t>e</a:t>
            </a:r>
            <a:r>
              <a:rPr sz="1600" b="0" i="1" spc="75" dirty="0">
                <a:solidFill>
                  <a:schemeClr val="bg1"/>
                </a:solidFill>
                <a:latin typeface="Times New Roman"/>
                <a:cs typeface="Times New Roman"/>
              </a:rPr>
              <a:t> </a:t>
            </a:r>
            <a:r>
              <a:rPr sz="1600" b="0" spc="-10" dirty="0">
                <a:solidFill>
                  <a:schemeClr val="bg1"/>
                </a:solidFill>
                <a:latin typeface="Arial"/>
                <a:cs typeface="Arial"/>
              </a:rPr>
              <a:t>da</a:t>
            </a:r>
            <a:r>
              <a:rPr sz="1600" b="0" dirty="0">
                <a:solidFill>
                  <a:schemeClr val="bg1"/>
                </a:solidFill>
                <a:latin typeface="Arial"/>
                <a:cs typeface="Arial"/>
              </a:rPr>
              <a:t>n</a:t>
            </a:r>
            <a:r>
              <a:rPr sz="1600" b="0" spc="30" dirty="0">
                <a:solidFill>
                  <a:schemeClr val="bg1"/>
                </a:solidFill>
                <a:latin typeface="Times New Roman"/>
                <a:cs typeface="Times New Roman"/>
              </a:rPr>
              <a:t> </a:t>
            </a:r>
            <a:r>
              <a:rPr sz="1600" b="0" spc="-5" dirty="0">
                <a:solidFill>
                  <a:schemeClr val="bg1"/>
                </a:solidFill>
                <a:latin typeface="Arial"/>
                <a:cs typeface="Arial"/>
              </a:rPr>
              <a:t>t</a:t>
            </a:r>
            <a:r>
              <a:rPr sz="1600" b="0" spc="-25" dirty="0">
                <a:solidFill>
                  <a:schemeClr val="bg1"/>
                </a:solidFill>
                <a:latin typeface="Arial"/>
                <a:cs typeface="Arial"/>
              </a:rPr>
              <a:t>u</a:t>
            </a:r>
            <a:r>
              <a:rPr sz="1600" b="0" spc="-5" dirty="0">
                <a:solidFill>
                  <a:schemeClr val="bg1"/>
                </a:solidFill>
                <a:latin typeface="Arial"/>
                <a:cs typeface="Arial"/>
              </a:rPr>
              <a:t>t</a:t>
            </a:r>
            <a:r>
              <a:rPr sz="1600" b="0" spc="-25" dirty="0">
                <a:solidFill>
                  <a:schemeClr val="bg1"/>
                </a:solidFill>
                <a:latin typeface="Arial"/>
                <a:cs typeface="Arial"/>
              </a:rPr>
              <a:t>o</a:t>
            </a:r>
            <a:r>
              <a:rPr sz="1600" b="0" spc="5" dirty="0">
                <a:solidFill>
                  <a:schemeClr val="bg1"/>
                </a:solidFill>
                <a:latin typeface="Arial"/>
                <a:cs typeface="Arial"/>
              </a:rPr>
              <a:t>r</a:t>
            </a:r>
            <a:r>
              <a:rPr sz="1600" b="0" spc="-5" dirty="0">
                <a:solidFill>
                  <a:schemeClr val="bg1"/>
                </a:solidFill>
                <a:latin typeface="Arial"/>
                <a:cs typeface="Arial"/>
              </a:rPr>
              <a:t>ial.</a:t>
            </a:r>
            <a:endParaRPr sz="1600" dirty="0">
              <a:solidFill>
                <a:schemeClr val="bg1"/>
              </a:solidFill>
              <a:latin typeface="Arial"/>
              <a:cs typeface="Arial"/>
            </a:endParaRPr>
          </a:p>
        </p:txBody>
      </p:sp>
      <p:sp>
        <p:nvSpPr>
          <p:cNvPr id="4" name="object 4"/>
          <p:cNvSpPr txBox="1"/>
          <p:nvPr/>
        </p:nvSpPr>
        <p:spPr>
          <a:xfrm>
            <a:off x="263525" y="225238"/>
            <a:ext cx="2425700" cy="597599"/>
          </a:xfrm>
          <a:prstGeom prst="rect">
            <a:avLst/>
          </a:prstGeom>
        </p:spPr>
        <p:txBody>
          <a:bodyPr vert="horz" wrap="square" lIns="0" tIns="0" rIns="0" bIns="0" rtlCol="0">
            <a:spAutoFit/>
          </a:bodyPr>
          <a:lstStyle/>
          <a:p>
            <a:pPr marL="12700"/>
            <a:r>
              <a:rPr sz="2400" spc="-15" dirty="0">
                <a:latin typeface="Impact"/>
                <a:cs typeface="Impact"/>
              </a:rPr>
              <a:t>Andr</a:t>
            </a:r>
            <a:r>
              <a:rPr sz="2400" spc="-25" dirty="0">
                <a:latin typeface="Impact"/>
                <a:cs typeface="Impact"/>
              </a:rPr>
              <a:t>o</a:t>
            </a:r>
            <a:r>
              <a:rPr sz="2400" spc="-30" dirty="0">
                <a:latin typeface="Impact"/>
                <a:cs typeface="Impact"/>
              </a:rPr>
              <a:t>i</a:t>
            </a:r>
            <a:r>
              <a:rPr sz="2400" spc="-15" dirty="0">
                <a:latin typeface="Impact"/>
                <a:cs typeface="Impact"/>
              </a:rPr>
              <a:t>d</a:t>
            </a:r>
            <a:r>
              <a:rPr sz="2400" spc="-210" dirty="0">
                <a:latin typeface="Times New Roman"/>
                <a:cs typeface="Times New Roman"/>
              </a:rPr>
              <a:t> </a:t>
            </a:r>
            <a:r>
              <a:rPr sz="2400" spc="-20" dirty="0">
                <a:latin typeface="Impact"/>
                <a:cs typeface="Impact"/>
              </a:rPr>
              <a:t>S</a:t>
            </a:r>
            <a:r>
              <a:rPr sz="2400" spc="-25" dirty="0">
                <a:latin typeface="Impact"/>
                <a:cs typeface="Impact"/>
              </a:rPr>
              <a:t>D</a:t>
            </a:r>
            <a:r>
              <a:rPr sz="2400" spc="-15" dirty="0">
                <a:latin typeface="Impact"/>
                <a:cs typeface="Impact"/>
              </a:rPr>
              <a:t>K</a:t>
            </a:r>
            <a:endParaRPr sz="2400" dirty="0">
              <a:latin typeface="Impact"/>
              <a:cs typeface="Impact"/>
            </a:endParaRPr>
          </a:p>
          <a:p>
            <a:pPr marL="12700">
              <a:spcBef>
                <a:spcPts val="100"/>
              </a:spcBef>
            </a:pPr>
            <a:r>
              <a:rPr sz="1400" spc="-10" dirty="0">
                <a:latin typeface="Impact"/>
                <a:cs typeface="Impact"/>
              </a:rPr>
              <a:t>De</a:t>
            </a:r>
            <a:r>
              <a:rPr sz="1400" spc="5" dirty="0">
                <a:latin typeface="Impact"/>
                <a:cs typeface="Impact"/>
              </a:rPr>
              <a:t>v</a:t>
            </a:r>
            <a:r>
              <a:rPr sz="1400" dirty="0">
                <a:latin typeface="Impact"/>
                <a:cs typeface="Impact"/>
              </a:rPr>
              <a:t>elo</a:t>
            </a:r>
            <a:r>
              <a:rPr sz="1400" spc="-10" dirty="0">
                <a:latin typeface="Impact"/>
                <a:cs typeface="Impact"/>
              </a:rPr>
              <a:t>p</a:t>
            </a:r>
            <a:r>
              <a:rPr sz="1400" dirty="0">
                <a:latin typeface="Impact"/>
                <a:cs typeface="Impact"/>
              </a:rPr>
              <a:t>m</a:t>
            </a:r>
            <a:r>
              <a:rPr sz="1400" spc="-20" dirty="0">
                <a:latin typeface="Impact"/>
                <a:cs typeface="Impact"/>
              </a:rPr>
              <a:t>e</a:t>
            </a:r>
            <a:r>
              <a:rPr sz="1400" spc="-5" dirty="0">
                <a:latin typeface="Impact"/>
                <a:cs typeface="Impact"/>
              </a:rPr>
              <a:t>nt</a:t>
            </a:r>
            <a:r>
              <a:rPr sz="1400" spc="-180" dirty="0">
                <a:latin typeface="Times New Roman"/>
                <a:cs typeface="Times New Roman"/>
              </a:rPr>
              <a:t> </a:t>
            </a:r>
            <a:r>
              <a:rPr sz="1400" spc="-5" dirty="0">
                <a:latin typeface="Impact"/>
                <a:cs typeface="Impact"/>
              </a:rPr>
              <a:t>Kit</a:t>
            </a:r>
            <a:r>
              <a:rPr sz="1400" spc="-125" dirty="0">
                <a:latin typeface="Times New Roman"/>
                <a:cs typeface="Times New Roman"/>
              </a:rPr>
              <a:t> </a:t>
            </a:r>
            <a:r>
              <a:rPr sz="1400" spc="5" dirty="0">
                <a:latin typeface="Impact"/>
                <a:cs typeface="Impact"/>
              </a:rPr>
              <a:t>u</a:t>
            </a:r>
            <a:r>
              <a:rPr sz="1400" spc="-5" dirty="0">
                <a:latin typeface="Impact"/>
                <a:cs typeface="Impact"/>
              </a:rPr>
              <a:t>n</a:t>
            </a:r>
            <a:r>
              <a:rPr sz="1400" spc="-15" dirty="0">
                <a:latin typeface="Impact"/>
                <a:cs typeface="Impact"/>
              </a:rPr>
              <a:t>t</a:t>
            </a:r>
            <a:r>
              <a:rPr sz="1400" spc="5" dirty="0">
                <a:latin typeface="Impact"/>
                <a:cs typeface="Impact"/>
              </a:rPr>
              <a:t>u</a:t>
            </a:r>
            <a:r>
              <a:rPr sz="1400" dirty="0">
                <a:latin typeface="Impact"/>
                <a:cs typeface="Impact"/>
              </a:rPr>
              <a:t>k</a:t>
            </a:r>
            <a:r>
              <a:rPr sz="1400" spc="-185" dirty="0">
                <a:latin typeface="Times New Roman"/>
                <a:cs typeface="Times New Roman"/>
              </a:rPr>
              <a:t> </a:t>
            </a:r>
            <a:r>
              <a:rPr sz="1400" spc="-10" dirty="0">
                <a:latin typeface="Impact"/>
                <a:cs typeface="Impact"/>
              </a:rPr>
              <a:t>D</a:t>
            </a:r>
            <a:r>
              <a:rPr sz="1400" dirty="0">
                <a:latin typeface="Impact"/>
                <a:cs typeface="Impact"/>
              </a:rPr>
              <a:t>e</a:t>
            </a:r>
            <a:r>
              <a:rPr sz="1400" spc="5" dirty="0">
                <a:latin typeface="Impact"/>
                <a:cs typeface="Impact"/>
              </a:rPr>
              <a:t>v</a:t>
            </a:r>
            <a:r>
              <a:rPr sz="1400" dirty="0">
                <a:latin typeface="Impact"/>
                <a:cs typeface="Impact"/>
              </a:rPr>
              <a:t>elo</a:t>
            </a:r>
            <a:r>
              <a:rPr sz="1400" spc="-10" dirty="0">
                <a:latin typeface="Impact"/>
                <a:cs typeface="Impact"/>
              </a:rPr>
              <a:t>p</a:t>
            </a:r>
            <a:r>
              <a:rPr sz="1400" spc="-20" dirty="0">
                <a:latin typeface="Impact"/>
                <a:cs typeface="Impact"/>
              </a:rPr>
              <a:t>e</a:t>
            </a:r>
            <a:r>
              <a:rPr sz="1400" spc="-5" dirty="0">
                <a:latin typeface="Impact"/>
                <a:cs typeface="Impact"/>
              </a:rPr>
              <a:t>r</a:t>
            </a:r>
            <a:endParaRPr sz="1400" dirty="0">
              <a:latin typeface="Impact"/>
              <a:cs typeface="Impact"/>
            </a:endParaRPr>
          </a:p>
        </p:txBody>
      </p:sp>
    </p:spTree>
    <p:extLst>
      <p:ext uri="{BB962C8B-B14F-4D97-AF65-F5344CB8AC3E}">
        <p14:creationId xmlns:p14="http://schemas.microsoft.com/office/powerpoint/2010/main" val="3824417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dwal template">
  <a:themeElements>
    <a:clrScheme name="Custom 347">
      <a:dk1>
        <a:srgbClr val="999999"/>
      </a:dk1>
      <a:lt1>
        <a:srgbClr val="FFFFFF"/>
      </a:lt1>
      <a:dk2>
        <a:srgbClr val="B7B7B7"/>
      </a:dk2>
      <a:lt2>
        <a:srgbClr val="ECECEC"/>
      </a:lt2>
      <a:accent1>
        <a:srgbClr val="8BC34A"/>
      </a:accent1>
      <a:accent2>
        <a:srgbClr val="CDDC39"/>
      </a:accent2>
      <a:accent3>
        <a:srgbClr val="FFEB3B"/>
      </a:accent3>
      <a:accent4>
        <a:srgbClr val="FFC107"/>
      </a:accent4>
      <a:accent5>
        <a:srgbClr val="FF9800"/>
      </a:accent5>
      <a:accent6>
        <a:srgbClr val="F44336"/>
      </a:accent6>
      <a:hlink>
        <a:srgbClr val="00BCD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Android-Green-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Android-Green-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1576</TotalTime>
  <Words>722</Words>
  <Application>Microsoft Office PowerPoint</Application>
  <PresentationFormat>On-screen Show (4:3)</PresentationFormat>
  <Paragraphs>147</Paragraphs>
  <Slides>37</Slides>
  <Notes>9</Notes>
  <HiddenSlides>0</HiddenSlides>
  <MMClips>0</MMClips>
  <ScaleCrop>false</ScaleCrop>
  <HeadingPairs>
    <vt:vector size="6" baseType="variant">
      <vt:variant>
        <vt:lpstr>Theme</vt:lpstr>
      </vt:variant>
      <vt:variant>
        <vt:i4>13</vt:i4>
      </vt:variant>
      <vt:variant>
        <vt:lpstr>Embedded OLE Servers</vt:lpstr>
      </vt:variant>
      <vt:variant>
        <vt:i4>1</vt:i4>
      </vt:variant>
      <vt:variant>
        <vt:lpstr>Slide Titles</vt:lpstr>
      </vt:variant>
      <vt:variant>
        <vt:i4>37</vt:i4>
      </vt:variant>
    </vt:vector>
  </HeadingPairs>
  <TitlesOfParts>
    <vt:vector size="51" baseType="lpstr">
      <vt:lpstr>Office Theme</vt:lpstr>
      <vt:lpstr>Cadwal template</vt:lpstr>
      <vt:lpstr>1_Office Theme</vt:lpstr>
      <vt:lpstr>2_Office Theme</vt:lpstr>
      <vt:lpstr>3_Office Theme</vt:lpstr>
      <vt:lpstr>4_Office Theme</vt:lpstr>
      <vt:lpstr>5_Office Theme</vt:lpstr>
      <vt:lpstr>Android-Green-PowerPoint-Template</vt:lpstr>
      <vt:lpstr>1_Android-Green-PowerPoint-Template</vt:lpstr>
      <vt:lpstr>7_Office Theme</vt:lpstr>
      <vt:lpstr>6_Office Theme</vt:lpstr>
      <vt:lpstr>9_Office Theme</vt:lpstr>
      <vt:lpstr>8_Office Theme</vt:lpstr>
      <vt:lpstr>Picture (Device Independent Bitmap)</vt:lpstr>
      <vt:lpstr>PowerPoint Presentation</vt:lpstr>
      <vt:lpstr>Muhammad Iqbal Fadillah</vt:lpstr>
      <vt:lpstr>Muhamad Syafi’i</vt:lpstr>
      <vt:lpstr>MOBILE  ANDROID PROGRAMMING</vt:lpstr>
      <vt:lpstr>PowerPoint Presentation</vt:lpstr>
      <vt:lpstr>Sejarah Perkembangan Android</vt:lpstr>
      <vt:lpstr>PowerPoint Presentation</vt:lpstr>
      <vt:lpstr>PowerPoint Presentation</vt:lpstr>
      <vt:lpstr>Android Software Development Kit (SDK) merupakan kit yang bisa digunakan oleh para developer untuk mengembangkan aplikasi berbasis Android. Di dalamnya, terdapat beberapa tools seperti debugger, software libraries, emulator, dokumentasi, sample code dan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Komponen Dasar Android</vt:lpstr>
      <vt:lpstr>Last In, First Out (LIFO)</vt:lpstr>
      <vt:lpstr>LayoutdanView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dc:creator>
  <cp:lastModifiedBy>IT</cp:lastModifiedBy>
  <cp:revision>60</cp:revision>
  <dcterms:created xsi:type="dcterms:W3CDTF">2019-11-11T01:45:59Z</dcterms:created>
  <dcterms:modified xsi:type="dcterms:W3CDTF">2019-11-18T08:43:33Z</dcterms:modified>
</cp:coreProperties>
</file>